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6" r:id="rId8"/>
    <p:sldId id="265" r:id="rId9"/>
    <p:sldId id="264" r:id="rId10"/>
    <p:sldId id="263" r:id="rId11"/>
    <p:sldId id="262" r:id="rId12"/>
    <p:sldId id="268" r:id="rId13"/>
    <p:sldId id="267" r:id="rId14"/>
    <p:sldId id="269" r:id="rId15"/>
    <p:sldId id="270" r:id="rId16"/>
    <p:sldId id="275"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E236-739D-3825-615E-62E8ACA5A6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936D620-03E9-2537-6E70-F29898D0F3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24FD274-6DE9-89A3-9A60-8AA226A844D3}"/>
              </a:ext>
            </a:extLst>
          </p:cNvPr>
          <p:cNvSpPr>
            <a:spLocks noGrp="1"/>
          </p:cNvSpPr>
          <p:nvPr>
            <p:ph type="dt" sz="half" idx="10"/>
          </p:nvPr>
        </p:nvSpPr>
        <p:spPr/>
        <p:txBody>
          <a:bodyPr/>
          <a:lstStyle/>
          <a:p>
            <a:fld id="{F3123A90-7361-4727-855D-F7AC7D0A886F}" type="datetimeFigureOut">
              <a:rPr lang="en-IN" smtClean="0"/>
              <a:t>16-05-2023</a:t>
            </a:fld>
            <a:endParaRPr lang="en-IN"/>
          </a:p>
        </p:txBody>
      </p:sp>
      <p:sp>
        <p:nvSpPr>
          <p:cNvPr id="5" name="Footer Placeholder 4">
            <a:extLst>
              <a:ext uri="{FF2B5EF4-FFF2-40B4-BE49-F238E27FC236}">
                <a16:creationId xmlns:a16="http://schemas.microsoft.com/office/drawing/2014/main" id="{3EC9F25F-B31B-D665-81ED-BEDF401200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5BE4CA-B696-53AF-8061-A5CF1C263297}"/>
              </a:ext>
            </a:extLst>
          </p:cNvPr>
          <p:cNvSpPr>
            <a:spLocks noGrp="1"/>
          </p:cNvSpPr>
          <p:nvPr>
            <p:ph type="sldNum" sz="quarter" idx="12"/>
          </p:nvPr>
        </p:nvSpPr>
        <p:spPr/>
        <p:txBody>
          <a:bodyPr/>
          <a:lstStyle/>
          <a:p>
            <a:fld id="{62DC3675-6359-4EA2-81E6-664EE32DFBD2}" type="slidenum">
              <a:rPr lang="en-IN" smtClean="0"/>
              <a:t>‹#›</a:t>
            </a:fld>
            <a:endParaRPr lang="en-IN"/>
          </a:p>
        </p:txBody>
      </p:sp>
    </p:spTree>
    <p:extLst>
      <p:ext uri="{BB962C8B-B14F-4D97-AF65-F5344CB8AC3E}">
        <p14:creationId xmlns:p14="http://schemas.microsoft.com/office/powerpoint/2010/main" val="2166110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07B6-B0DF-953F-B5DD-F5E9B4FBAB4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0888B8-C707-6B12-19CC-A5C95E32C0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94C71A-A39A-0103-57AD-F62CF0BC8289}"/>
              </a:ext>
            </a:extLst>
          </p:cNvPr>
          <p:cNvSpPr>
            <a:spLocks noGrp="1"/>
          </p:cNvSpPr>
          <p:nvPr>
            <p:ph type="dt" sz="half" idx="10"/>
          </p:nvPr>
        </p:nvSpPr>
        <p:spPr/>
        <p:txBody>
          <a:bodyPr/>
          <a:lstStyle/>
          <a:p>
            <a:fld id="{F3123A90-7361-4727-855D-F7AC7D0A886F}" type="datetimeFigureOut">
              <a:rPr lang="en-IN" smtClean="0"/>
              <a:t>16-05-2023</a:t>
            </a:fld>
            <a:endParaRPr lang="en-IN"/>
          </a:p>
        </p:txBody>
      </p:sp>
      <p:sp>
        <p:nvSpPr>
          <p:cNvPr id="5" name="Footer Placeholder 4">
            <a:extLst>
              <a:ext uri="{FF2B5EF4-FFF2-40B4-BE49-F238E27FC236}">
                <a16:creationId xmlns:a16="http://schemas.microsoft.com/office/drawing/2014/main" id="{B5B5E6EF-4974-8CED-5D67-480B62A23B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60B7A0-4E89-9DA1-9210-C0E9C4498D11}"/>
              </a:ext>
            </a:extLst>
          </p:cNvPr>
          <p:cNvSpPr>
            <a:spLocks noGrp="1"/>
          </p:cNvSpPr>
          <p:nvPr>
            <p:ph type="sldNum" sz="quarter" idx="12"/>
          </p:nvPr>
        </p:nvSpPr>
        <p:spPr/>
        <p:txBody>
          <a:bodyPr/>
          <a:lstStyle/>
          <a:p>
            <a:fld id="{62DC3675-6359-4EA2-81E6-664EE32DFBD2}" type="slidenum">
              <a:rPr lang="en-IN" smtClean="0"/>
              <a:t>‹#›</a:t>
            </a:fld>
            <a:endParaRPr lang="en-IN"/>
          </a:p>
        </p:txBody>
      </p:sp>
    </p:spTree>
    <p:extLst>
      <p:ext uri="{BB962C8B-B14F-4D97-AF65-F5344CB8AC3E}">
        <p14:creationId xmlns:p14="http://schemas.microsoft.com/office/powerpoint/2010/main" val="1346832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012E21-C1A2-C96C-7ECA-6B70AF4ABDB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9F6999-F0F8-78F8-4DCC-053698174C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AAEADD-5D47-71F7-896D-E15CCF761935}"/>
              </a:ext>
            </a:extLst>
          </p:cNvPr>
          <p:cNvSpPr>
            <a:spLocks noGrp="1"/>
          </p:cNvSpPr>
          <p:nvPr>
            <p:ph type="dt" sz="half" idx="10"/>
          </p:nvPr>
        </p:nvSpPr>
        <p:spPr/>
        <p:txBody>
          <a:bodyPr/>
          <a:lstStyle/>
          <a:p>
            <a:fld id="{F3123A90-7361-4727-855D-F7AC7D0A886F}" type="datetimeFigureOut">
              <a:rPr lang="en-IN" smtClean="0"/>
              <a:t>16-05-2023</a:t>
            </a:fld>
            <a:endParaRPr lang="en-IN"/>
          </a:p>
        </p:txBody>
      </p:sp>
      <p:sp>
        <p:nvSpPr>
          <p:cNvPr id="5" name="Footer Placeholder 4">
            <a:extLst>
              <a:ext uri="{FF2B5EF4-FFF2-40B4-BE49-F238E27FC236}">
                <a16:creationId xmlns:a16="http://schemas.microsoft.com/office/drawing/2014/main" id="{5388CE68-2C6F-A365-5CE3-4A8ECA8226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48600C-0106-5572-A75D-24959592893A}"/>
              </a:ext>
            </a:extLst>
          </p:cNvPr>
          <p:cNvSpPr>
            <a:spLocks noGrp="1"/>
          </p:cNvSpPr>
          <p:nvPr>
            <p:ph type="sldNum" sz="quarter" idx="12"/>
          </p:nvPr>
        </p:nvSpPr>
        <p:spPr/>
        <p:txBody>
          <a:bodyPr/>
          <a:lstStyle/>
          <a:p>
            <a:fld id="{62DC3675-6359-4EA2-81E6-664EE32DFBD2}" type="slidenum">
              <a:rPr lang="en-IN" smtClean="0"/>
              <a:t>‹#›</a:t>
            </a:fld>
            <a:endParaRPr lang="en-IN"/>
          </a:p>
        </p:txBody>
      </p:sp>
    </p:spTree>
    <p:extLst>
      <p:ext uri="{BB962C8B-B14F-4D97-AF65-F5344CB8AC3E}">
        <p14:creationId xmlns:p14="http://schemas.microsoft.com/office/powerpoint/2010/main" val="3521978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C764-1D02-B6EA-65CB-1B23195AC94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031E02-5CC6-0223-BC36-ED14BE344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A64CA8-AF28-DC2D-1BC9-DEFF9131F889}"/>
              </a:ext>
            </a:extLst>
          </p:cNvPr>
          <p:cNvSpPr>
            <a:spLocks noGrp="1"/>
          </p:cNvSpPr>
          <p:nvPr>
            <p:ph type="dt" sz="half" idx="10"/>
          </p:nvPr>
        </p:nvSpPr>
        <p:spPr/>
        <p:txBody>
          <a:bodyPr/>
          <a:lstStyle/>
          <a:p>
            <a:fld id="{F3123A90-7361-4727-855D-F7AC7D0A886F}" type="datetimeFigureOut">
              <a:rPr lang="en-IN" smtClean="0"/>
              <a:t>16-05-2023</a:t>
            </a:fld>
            <a:endParaRPr lang="en-IN"/>
          </a:p>
        </p:txBody>
      </p:sp>
      <p:sp>
        <p:nvSpPr>
          <p:cNvPr id="5" name="Footer Placeholder 4">
            <a:extLst>
              <a:ext uri="{FF2B5EF4-FFF2-40B4-BE49-F238E27FC236}">
                <a16:creationId xmlns:a16="http://schemas.microsoft.com/office/drawing/2014/main" id="{B4D32A81-EC88-AB0C-1F83-42C4380DDB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A89FB5-3883-6395-9216-F196E0B089F3}"/>
              </a:ext>
            </a:extLst>
          </p:cNvPr>
          <p:cNvSpPr>
            <a:spLocks noGrp="1"/>
          </p:cNvSpPr>
          <p:nvPr>
            <p:ph type="sldNum" sz="quarter" idx="12"/>
          </p:nvPr>
        </p:nvSpPr>
        <p:spPr/>
        <p:txBody>
          <a:bodyPr/>
          <a:lstStyle/>
          <a:p>
            <a:fld id="{62DC3675-6359-4EA2-81E6-664EE32DFBD2}" type="slidenum">
              <a:rPr lang="en-IN" smtClean="0"/>
              <a:t>‹#›</a:t>
            </a:fld>
            <a:endParaRPr lang="en-IN"/>
          </a:p>
        </p:txBody>
      </p:sp>
    </p:spTree>
    <p:extLst>
      <p:ext uri="{BB962C8B-B14F-4D97-AF65-F5344CB8AC3E}">
        <p14:creationId xmlns:p14="http://schemas.microsoft.com/office/powerpoint/2010/main" val="3165977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70926-19A0-C173-3C4C-C1FF44C3C4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4152718-D0A3-F9B4-FD37-01D003ACC8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9E8418-ACFE-0FD0-70EF-D12A4E1ED26D}"/>
              </a:ext>
            </a:extLst>
          </p:cNvPr>
          <p:cNvSpPr>
            <a:spLocks noGrp="1"/>
          </p:cNvSpPr>
          <p:nvPr>
            <p:ph type="dt" sz="half" idx="10"/>
          </p:nvPr>
        </p:nvSpPr>
        <p:spPr/>
        <p:txBody>
          <a:bodyPr/>
          <a:lstStyle/>
          <a:p>
            <a:fld id="{F3123A90-7361-4727-855D-F7AC7D0A886F}" type="datetimeFigureOut">
              <a:rPr lang="en-IN" smtClean="0"/>
              <a:t>16-05-2023</a:t>
            </a:fld>
            <a:endParaRPr lang="en-IN"/>
          </a:p>
        </p:txBody>
      </p:sp>
      <p:sp>
        <p:nvSpPr>
          <p:cNvPr id="5" name="Footer Placeholder 4">
            <a:extLst>
              <a:ext uri="{FF2B5EF4-FFF2-40B4-BE49-F238E27FC236}">
                <a16:creationId xmlns:a16="http://schemas.microsoft.com/office/drawing/2014/main" id="{7FBE8C79-12E2-FFFC-D0F9-96DB1B5C57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59FA85-6623-18D5-5BFB-B45A0C774C5A}"/>
              </a:ext>
            </a:extLst>
          </p:cNvPr>
          <p:cNvSpPr>
            <a:spLocks noGrp="1"/>
          </p:cNvSpPr>
          <p:nvPr>
            <p:ph type="sldNum" sz="quarter" idx="12"/>
          </p:nvPr>
        </p:nvSpPr>
        <p:spPr/>
        <p:txBody>
          <a:bodyPr/>
          <a:lstStyle/>
          <a:p>
            <a:fld id="{62DC3675-6359-4EA2-81E6-664EE32DFBD2}" type="slidenum">
              <a:rPr lang="en-IN" smtClean="0"/>
              <a:t>‹#›</a:t>
            </a:fld>
            <a:endParaRPr lang="en-IN"/>
          </a:p>
        </p:txBody>
      </p:sp>
    </p:spTree>
    <p:extLst>
      <p:ext uri="{BB962C8B-B14F-4D97-AF65-F5344CB8AC3E}">
        <p14:creationId xmlns:p14="http://schemas.microsoft.com/office/powerpoint/2010/main" val="886492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71A62-DABD-98C6-2007-6439A3B45B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6DCD43-496D-5B21-D89E-37A6DFBAF5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922213D-A0C3-6407-6F80-0101104C9A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FCBA9A7-4565-0F41-BCCA-1C56145EAF84}"/>
              </a:ext>
            </a:extLst>
          </p:cNvPr>
          <p:cNvSpPr>
            <a:spLocks noGrp="1"/>
          </p:cNvSpPr>
          <p:nvPr>
            <p:ph type="dt" sz="half" idx="10"/>
          </p:nvPr>
        </p:nvSpPr>
        <p:spPr/>
        <p:txBody>
          <a:bodyPr/>
          <a:lstStyle/>
          <a:p>
            <a:fld id="{F3123A90-7361-4727-855D-F7AC7D0A886F}" type="datetimeFigureOut">
              <a:rPr lang="en-IN" smtClean="0"/>
              <a:t>16-05-2023</a:t>
            </a:fld>
            <a:endParaRPr lang="en-IN"/>
          </a:p>
        </p:txBody>
      </p:sp>
      <p:sp>
        <p:nvSpPr>
          <p:cNvPr id="6" name="Footer Placeholder 5">
            <a:extLst>
              <a:ext uri="{FF2B5EF4-FFF2-40B4-BE49-F238E27FC236}">
                <a16:creationId xmlns:a16="http://schemas.microsoft.com/office/drawing/2014/main" id="{FBD68B64-A792-CB9E-7947-3DFB1AE88E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78DCC1-029C-ABD4-227A-42AE54E59E96}"/>
              </a:ext>
            </a:extLst>
          </p:cNvPr>
          <p:cNvSpPr>
            <a:spLocks noGrp="1"/>
          </p:cNvSpPr>
          <p:nvPr>
            <p:ph type="sldNum" sz="quarter" idx="12"/>
          </p:nvPr>
        </p:nvSpPr>
        <p:spPr/>
        <p:txBody>
          <a:bodyPr/>
          <a:lstStyle/>
          <a:p>
            <a:fld id="{62DC3675-6359-4EA2-81E6-664EE32DFBD2}" type="slidenum">
              <a:rPr lang="en-IN" smtClean="0"/>
              <a:t>‹#›</a:t>
            </a:fld>
            <a:endParaRPr lang="en-IN"/>
          </a:p>
        </p:txBody>
      </p:sp>
    </p:spTree>
    <p:extLst>
      <p:ext uri="{BB962C8B-B14F-4D97-AF65-F5344CB8AC3E}">
        <p14:creationId xmlns:p14="http://schemas.microsoft.com/office/powerpoint/2010/main" val="1828392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B5FE-6AEB-D997-E17A-37060D99F4D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CF1089-0CCB-1E50-0D1B-8190ABC547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2D4722-A8A0-4963-791A-02B33C5F67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17DB88A-C8CA-B295-B3AC-3DF21951B4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BB9EBE-FD2E-1232-F689-B3AA5CACBA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F4C325E-30F6-A1ED-E63D-9E5F86B914C0}"/>
              </a:ext>
            </a:extLst>
          </p:cNvPr>
          <p:cNvSpPr>
            <a:spLocks noGrp="1"/>
          </p:cNvSpPr>
          <p:nvPr>
            <p:ph type="dt" sz="half" idx="10"/>
          </p:nvPr>
        </p:nvSpPr>
        <p:spPr/>
        <p:txBody>
          <a:bodyPr/>
          <a:lstStyle/>
          <a:p>
            <a:fld id="{F3123A90-7361-4727-855D-F7AC7D0A886F}" type="datetimeFigureOut">
              <a:rPr lang="en-IN" smtClean="0"/>
              <a:t>16-05-2023</a:t>
            </a:fld>
            <a:endParaRPr lang="en-IN"/>
          </a:p>
        </p:txBody>
      </p:sp>
      <p:sp>
        <p:nvSpPr>
          <p:cNvPr id="8" name="Footer Placeholder 7">
            <a:extLst>
              <a:ext uri="{FF2B5EF4-FFF2-40B4-BE49-F238E27FC236}">
                <a16:creationId xmlns:a16="http://schemas.microsoft.com/office/drawing/2014/main" id="{0336C101-2830-B633-8CDD-BA1895BA2BB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729BF8E-DECA-0E60-B8DA-0082CF15715B}"/>
              </a:ext>
            </a:extLst>
          </p:cNvPr>
          <p:cNvSpPr>
            <a:spLocks noGrp="1"/>
          </p:cNvSpPr>
          <p:nvPr>
            <p:ph type="sldNum" sz="quarter" idx="12"/>
          </p:nvPr>
        </p:nvSpPr>
        <p:spPr/>
        <p:txBody>
          <a:bodyPr/>
          <a:lstStyle/>
          <a:p>
            <a:fld id="{62DC3675-6359-4EA2-81E6-664EE32DFBD2}" type="slidenum">
              <a:rPr lang="en-IN" smtClean="0"/>
              <a:t>‹#›</a:t>
            </a:fld>
            <a:endParaRPr lang="en-IN"/>
          </a:p>
        </p:txBody>
      </p:sp>
    </p:spTree>
    <p:extLst>
      <p:ext uri="{BB962C8B-B14F-4D97-AF65-F5344CB8AC3E}">
        <p14:creationId xmlns:p14="http://schemas.microsoft.com/office/powerpoint/2010/main" val="729774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F734-810F-DB6B-1EB1-423568D6F3E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C4B180C-C552-EE8C-0F5F-53B005E0DE57}"/>
              </a:ext>
            </a:extLst>
          </p:cNvPr>
          <p:cNvSpPr>
            <a:spLocks noGrp="1"/>
          </p:cNvSpPr>
          <p:nvPr>
            <p:ph type="dt" sz="half" idx="10"/>
          </p:nvPr>
        </p:nvSpPr>
        <p:spPr/>
        <p:txBody>
          <a:bodyPr/>
          <a:lstStyle/>
          <a:p>
            <a:fld id="{F3123A90-7361-4727-855D-F7AC7D0A886F}" type="datetimeFigureOut">
              <a:rPr lang="en-IN" smtClean="0"/>
              <a:t>16-05-2023</a:t>
            </a:fld>
            <a:endParaRPr lang="en-IN"/>
          </a:p>
        </p:txBody>
      </p:sp>
      <p:sp>
        <p:nvSpPr>
          <p:cNvPr id="4" name="Footer Placeholder 3">
            <a:extLst>
              <a:ext uri="{FF2B5EF4-FFF2-40B4-BE49-F238E27FC236}">
                <a16:creationId xmlns:a16="http://schemas.microsoft.com/office/drawing/2014/main" id="{92363DFD-496B-5B7D-92F6-8A0143277EF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6C7C2F7-B8ED-3E0E-AF5B-8ED38A367C69}"/>
              </a:ext>
            </a:extLst>
          </p:cNvPr>
          <p:cNvSpPr>
            <a:spLocks noGrp="1"/>
          </p:cNvSpPr>
          <p:nvPr>
            <p:ph type="sldNum" sz="quarter" idx="12"/>
          </p:nvPr>
        </p:nvSpPr>
        <p:spPr/>
        <p:txBody>
          <a:bodyPr/>
          <a:lstStyle/>
          <a:p>
            <a:fld id="{62DC3675-6359-4EA2-81E6-664EE32DFBD2}" type="slidenum">
              <a:rPr lang="en-IN" smtClean="0"/>
              <a:t>‹#›</a:t>
            </a:fld>
            <a:endParaRPr lang="en-IN"/>
          </a:p>
        </p:txBody>
      </p:sp>
    </p:spTree>
    <p:extLst>
      <p:ext uri="{BB962C8B-B14F-4D97-AF65-F5344CB8AC3E}">
        <p14:creationId xmlns:p14="http://schemas.microsoft.com/office/powerpoint/2010/main" val="1707505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8B0C3F-F5A5-BB27-A43D-16F69C4E1F6C}"/>
              </a:ext>
            </a:extLst>
          </p:cNvPr>
          <p:cNvSpPr>
            <a:spLocks noGrp="1"/>
          </p:cNvSpPr>
          <p:nvPr>
            <p:ph type="dt" sz="half" idx="10"/>
          </p:nvPr>
        </p:nvSpPr>
        <p:spPr/>
        <p:txBody>
          <a:bodyPr/>
          <a:lstStyle/>
          <a:p>
            <a:fld id="{F3123A90-7361-4727-855D-F7AC7D0A886F}" type="datetimeFigureOut">
              <a:rPr lang="en-IN" smtClean="0"/>
              <a:t>16-05-2023</a:t>
            </a:fld>
            <a:endParaRPr lang="en-IN"/>
          </a:p>
        </p:txBody>
      </p:sp>
      <p:sp>
        <p:nvSpPr>
          <p:cNvPr id="3" name="Footer Placeholder 2">
            <a:extLst>
              <a:ext uri="{FF2B5EF4-FFF2-40B4-BE49-F238E27FC236}">
                <a16:creationId xmlns:a16="http://schemas.microsoft.com/office/drawing/2014/main" id="{8672535C-42B3-DC95-E0DF-603DC9D5341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4D35878-F9E8-DFC4-3A29-42C8AADE1BC7}"/>
              </a:ext>
            </a:extLst>
          </p:cNvPr>
          <p:cNvSpPr>
            <a:spLocks noGrp="1"/>
          </p:cNvSpPr>
          <p:nvPr>
            <p:ph type="sldNum" sz="quarter" idx="12"/>
          </p:nvPr>
        </p:nvSpPr>
        <p:spPr/>
        <p:txBody>
          <a:bodyPr/>
          <a:lstStyle/>
          <a:p>
            <a:fld id="{62DC3675-6359-4EA2-81E6-664EE32DFBD2}" type="slidenum">
              <a:rPr lang="en-IN" smtClean="0"/>
              <a:t>‹#›</a:t>
            </a:fld>
            <a:endParaRPr lang="en-IN"/>
          </a:p>
        </p:txBody>
      </p:sp>
    </p:spTree>
    <p:extLst>
      <p:ext uri="{BB962C8B-B14F-4D97-AF65-F5344CB8AC3E}">
        <p14:creationId xmlns:p14="http://schemas.microsoft.com/office/powerpoint/2010/main" val="2049465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CAACB-8544-4096-0AC2-E9B52A5138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0B90108-42CC-D06C-646E-11D5D456B8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867E670-05D2-BA1C-55B7-5321EB9687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A7187D-1AE8-F3DC-9D4F-9947E3F6E804}"/>
              </a:ext>
            </a:extLst>
          </p:cNvPr>
          <p:cNvSpPr>
            <a:spLocks noGrp="1"/>
          </p:cNvSpPr>
          <p:nvPr>
            <p:ph type="dt" sz="half" idx="10"/>
          </p:nvPr>
        </p:nvSpPr>
        <p:spPr/>
        <p:txBody>
          <a:bodyPr/>
          <a:lstStyle/>
          <a:p>
            <a:fld id="{F3123A90-7361-4727-855D-F7AC7D0A886F}" type="datetimeFigureOut">
              <a:rPr lang="en-IN" smtClean="0"/>
              <a:t>16-05-2023</a:t>
            </a:fld>
            <a:endParaRPr lang="en-IN"/>
          </a:p>
        </p:txBody>
      </p:sp>
      <p:sp>
        <p:nvSpPr>
          <p:cNvPr id="6" name="Footer Placeholder 5">
            <a:extLst>
              <a:ext uri="{FF2B5EF4-FFF2-40B4-BE49-F238E27FC236}">
                <a16:creationId xmlns:a16="http://schemas.microsoft.com/office/drawing/2014/main" id="{E4BD273F-F163-CF7C-F0BF-2031EC4099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6C66BE-0F9A-7080-9C41-AF4327BC8051}"/>
              </a:ext>
            </a:extLst>
          </p:cNvPr>
          <p:cNvSpPr>
            <a:spLocks noGrp="1"/>
          </p:cNvSpPr>
          <p:nvPr>
            <p:ph type="sldNum" sz="quarter" idx="12"/>
          </p:nvPr>
        </p:nvSpPr>
        <p:spPr/>
        <p:txBody>
          <a:bodyPr/>
          <a:lstStyle/>
          <a:p>
            <a:fld id="{62DC3675-6359-4EA2-81E6-664EE32DFBD2}" type="slidenum">
              <a:rPr lang="en-IN" smtClean="0"/>
              <a:t>‹#›</a:t>
            </a:fld>
            <a:endParaRPr lang="en-IN"/>
          </a:p>
        </p:txBody>
      </p:sp>
    </p:spTree>
    <p:extLst>
      <p:ext uri="{BB962C8B-B14F-4D97-AF65-F5344CB8AC3E}">
        <p14:creationId xmlns:p14="http://schemas.microsoft.com/office/powerpoint/2010/main" val="1657045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4C7F4-9BC1-977A-48A5-3315715847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AADCF54-A300-F174-9D94-93453B1475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DBE7536-C4D0-1514-A4E8-D6FC6AE60A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AF8F92-8CDF-17AE-96D2-955EC6D11988}"/>
              </a:ext>
            </a:extLst>
          </p:cNvPr>
          <p:cNvSpPr>
            <a:spLocks noGrp="1"/>
          </p:cNvSpPr>
          <p:nvPr>
            <p:ph type="dt" sz="half" idx="10"/>
          </p:nvPr>
        </p:nvSpPr>
        <p:spPr/>
        <p:txBody>
          <a:bodyPr/>
          <a:lstStyle/>
          <a:p>
            <a:fld id="{F3123A90-7361-4727-855D-F7AC7D0A886F}" type="datetimeFigureOut">
              <a:rPr lang="en-IN" smtClean="0"/>
              <a:t>16-05-2023</a:t>
            </a:fld>
            <a:endParaRPr lang="en-IN"/>
          </a:p>
        </p:txBody>
      </p:sp>
      <p:sp>
        <p:nvSpPr>
          <p:cNvPr id="6" name="Footer Placeholder 5">
            <a:extLst>
              <a:ext uri="{FF2B5EF4-FFF2-40B4-BE49-F238E27FC236}">
                <a16:creationId xmlns:a16="http://schemas.microsoft.com/office/drawing/2014/main" id="{9482A0B3-07B9-9AE6-6319-228A215956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AAE23A-7706-952B-CABF-8CEB55C2EDF3}"/>
              </a:ext>
            </a:extLst>
          </p:cNvPr>
          <p:cNvSpPr>
            <a:spLocks noGrp="1"/>
          </p:cNvSpPr>
          <p:nvPr>
            <p:ph type="sldNum" sz="quarter" idx="12"/>
          </p:nvPr>
        </p:nvSpPr>
        <p:spPr/>
        <p:txBody>
          <a:bodyPr/>
          <a:lstStyle/>
          <a:p>
            <a:fld id="{62DC3675-6359-4EA2-81E6-664EE32DFBD2}" type="slidenum">
              <a:rPr lang="en-IN" smtClean="0"/>
              <a:t>‹#›</a:t>
            </a:fld>
            <a:endParaRPr lang="en-IN"/>
          </a:p>
        </p:txBody>
      </p:sp>
    </p:spTree>
    <p:extLst>
      <p:ext uri="{BB962C8B-B14F-4D97-AF65-F5344CB8AC3E}">
        <p14:creationId xmlns:p14="http://schemas.microsoft.com/office/powerpoint/2010/main" val="3162104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304B5A-821E-E989-5C36-F9268E4446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239FD8-D820-C16F-DE86-9BF36D12A5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D3BC21-5C84-9517-3978-2469E7655F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123A90-7361-4727-855D-F7AC7D0A886F}" type="datetimeFigureOut">
              <a:rPr lang="en-IN" smtClean="0"/>
              <a:t>16-05-2023</a:t>
            </a:fld>
            <a:endParaRPr lang="en-IN"/>
          </a:p>
        </p:txBody>
      </p:sp>
      <p:sp>
        <p:nvSpPr>
          <p:cNvPr id="5" name="Footer Placeholder 4">
            <a:extLst>
              <a:ext uri="{FF2B5EF4-FFF2-40B4-BE49-F238E27FC236}">
                <a16:creationId xmlns:a16="http://schemas.microsoft.com/office/drawing/2014/main" id="{135A7C8C-AF28-2EEE-C019-A197261F3A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D58B357-9441-9313-D336-ED9954E1DB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DC3675-6359-4EA2-81E6-664EE32DFBD2}" type="slidenum">
              <a:rPr lang="en-IN" smtClean="0"/>
              <a:t>‹#›</a:t>
            </a:fld>
            <a:endParaRPr lang="en-IN"/>
          </a:p>
        </p:txBody>
      </p:sp>
    </p:spTree>
    <p:extLst>
      <p:ext uri="{BB962C8B-B14F-4D97-AF65-F5344CB8AC3E}">
        <p14:creationId xmlns:p14="http://schemas.microsoft.com/office/powerpoint/2010/main" val="3644099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39.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A551166-C1A3-C6E7-D463-5D0D41623430}"/>
              </a:ext>
            </a:extLst>
          </p:cNvPr>
          <p:cNvPicPr>
            <a:picLocks noChangeAspect="1"/>
          </p:cNvPicPr>
          <p:nvPr/>
        </p:nvPicPr>
        <p:blipFill>
          <a:blip r:embed="rId2"/>
          <a:stretch>
            <a:fillRect/>
          </a:stretch>
        </p:blipFill>
        <p:spPr>
          <a:xfrm>
            <a:off x="10633686" y="2430560"/>
            <a:ext cx="1396949" cy="2122385"/>
          </a:xfrm>
          <a:prstGeom prst="rect">
            <a:avLst/>
          </a:prstGeom>
        </p:spPr>
      </p:pic>
      <p:pic>
        <p:nvPicPr>
          <p:cNvPr id="8" name="Picture 7">
            <a:extLst>
              <a:ext uri="{FF2B5EF4-FFF2-40B4-BE49-F238E27FC236}">
                <a16:creationId xmlns:a16="http://schemas.microsoft.com/office/drawing/2014/main" id="{7E40228E-16D4-A6FE-0FBD-F4EC68814C40}"/>
              </a:ext>
            </a:extLst>
          </p:cNvPr>
          <p:cNvPicPr>
            <a:picLocks noChangeAspect="1"/>
          </p:cNvPicPr>
          <p:nvPr/>
        </p:nvPicPr>
        <p:blipFill>
          <a:blip r:embed="rId3"/>
          <a:stretch>
            <a:fillRect/>
          </a:stretch>
        </p:blipFill>
        <p:spPr>
          <a:xfrm>
            <a:off x="161365" y="651978"/>
            <a:ext cx="6419020" cy="5679548"/>
          </a:xfrm>
          <a:prstGeom prst="rect">
            <a:avLst/>
          </a:prstGeom>
        </p:spPr>
      </p:pic>
      <p:sp>
        <p:nvSpPr>
          <p:cNvPr id="9" name="TextBox 8">
            <a:extLst>
              <a:ext uri="{FF2B5EF4-FFF2-40B4-BE49-F238E27FC236}">
                <a16:creationId xmlns:a16="http://schemas.microsoft.com/office/drawing/2014/main" id="{A171854E-5F58-3519-514B-383E4F38099F}"/>
              </a:ext>
            </a:extLst>
          </p:cNvPr>
          <p:cNvSpPr txBox="1"/>
          <p:nvPr/>
        </p:nvSpPr>
        <p:spPr>
          <a:xfrm>
            <a:off x="6750425" y="2875991"/>
            <a:ext cx="3840952" cy="1508105"/>
          </a:xfrm>
          <a:prstGeom prst="rect">
            <a:avLst/>
          </a:prstGeom>
          <a:noFill/>
          <a:ln>
            <a:solidFill>
              <a:srgbClr val="C00000"/>
            </a:solidFill>
          </a:ln>
        </p:spPr>
        <p:txBody>
          <a:bodyPr wrap="square" rtlCol="0">
            <a:spAutoFit/>
          </a:bodyPr>
          <a:lstStyle/>
          <a:p>
            <a:pPr algn="ctr"/>
            <a:r>
              <a:rPr lang="en-US" sz="2800" dirty="0">
                <a:solidFill>
                  <a:schemeClr val="tx1">
                    <a:lumMod val="95000"/>
                    <a:lumOff val="5000"/>
                  </a:schemeClr>
                </a:solidFill>
              </a:rPr>
              <a:t>Data Analysis </a:t>
            </a:r>
          </a:p>
          <a:p>
            <a:pPr algn="ctr"/>
            <a:r>
              <a:rPr lang="en-US" sz="2800" dirty="0">
                <a:solidFill>
                  <a:schemeClr val="tx1">
                    <a:lumMod val="95000"/>
                    <a:lumOff val="5000"/>
                  </a:schemeClr>
                </a:solidFill>
              </a:rPr>
              <a:t>on </a:t>
            </a:r>
          </a:p>
          <a:p>
            <a:pPr algn="ctr"/>
            <a:r>
              <a:rPr lang="en-US" sz="3600" dirty="0">
                <a:solidFill>
                  <a:srgbClr val="C00000"/>
                </a:solidFill>
              </a:rPr>
              <a:t>TMDB Movie data </a:t>
            </a:r>
            <a:endParaRPr lang="en-IN" sz="3600" dirty="0">
              <a:solidFill>
                <a:srgbClr val="C00000"/>
              </a:solidFill>
            </a:endParaRPr>
          </a:p>
        </p:txBody>
      </p:sp>
      <p:sp>
        <p:nvSpPr>
          <p:cNvPr id="11" name="TextBox 10">
            <a:extLst>
              <a:ext uri="{FF2B5EF4-FFF2-40B4-BE49-F238E27FC236}">
                <a16:creationId xmlns:a16="http://schemas.microsoft.com/office/drawing/2014/main" id="{F4364B2A-A3D0-C051-20B6-A1C442923E8B}"/>
              </a:ext>
            </a:extLst>
          </p:cNvPr>
          <p:cNvSpPr txBox="1"/>
          <p:nvPr/>
        </p:nvSpPr>
        <p:spPr>
          <a:xfrm>
            <a:off x="7945883" y="4642807"/>
            <a:ext cx="3573763" cy="400110"/>
          </a:xfrm>
          <a:prstGeom prst="rect">
            <a:avLst/>
          </a:prstGeom>
          <a:noFill/>
        </p:spPr>
        <p:txBody>
          <a:bodyPr wrap="square" rtlCol="0">
            <a:spAutoFit/>
          </a:bodyPr>
          <a:lstStyle/>
          <a:p>
            <a:pPr algn="ctr"/>
            <a:r>
              <a:rPr lang="en-US" dirty="0">
                <a:solidFill>
                  <a:schemeClr val="tx2">
                    <a:lumMod val="50000"/>
                  </a:schemeClr>
                </a:solidFill>
              </a:rPr>
              <a:t>By</a:t>
            </a:r>
            <a:r>
              <a:rPr lang="en-US" sz="2000" dirty="0">
                <a:solidFill>
                  <a:schemeClr val="tx2">
                    <a:lumMod val="50000"/>
                  </a:schemeClr>
                </a:solidFill>
              </a:rPr>
              <a:t> </a:t>
            </a:r>
            <a:r>
              <a:rPr lang="en-US" sz="2000" dirty="0">
                <a:solidFill>
                  <a:srgbClr val="00B050"/>
                </a:solidFill>
              </a:rPr>
              <a:t>Subhadwip manna</a:t>
            </a:r>
            <a:endParaRPr lang="en-IN" sz="2000" dirty="0">
              <a:solidFill>
                <a:srgbClr val="00B050"/>
              </a:solidFill>
            </a:endParaRPr>
          </a:p>
        </p:txBody>
      </p:sp>
      <p:sp>
        <p:nvSpPr>
          <p:cNvPr id="12" name="TextBox 11">
            <a:extLst>
              <a:ext uri="{FF2B5EF4-FFF2-40B4-BE49-F238E27FC236}">
                <a16:creationId xmlns:a16="http://schemas.microsoft.com/office/drawing/2014/main" id="{54F73912-2BDD-3420-BD91-B1094123BE38}"/>
              </a:ext>
            </a:extLst>
          </p:cNvPr>
          <p:cNvSpPr txBox="1"/>
          <p:nvPr/>
        </p:nvSpPr>
        <p:spPr>
          <a:xfrm>
            <a:off x="8670901" y="5235266"/>
            <a:ext cx="3200400" cy="369332"/>
          </a:xfrm>
          <a:prstGeom prst="rect">
            <a:avLst/>
          </a:prstGeom>
          <a:noFill/>
        </p:spPr>
        <p:txBody>
          <a:bodyPr wrap="square" rtlCol="0">
            <a:spAutoFit/>
          </a:bodyPr>
          <a:lstStyle/>
          <a:p>
            <a:pPr algn="ctr"/>
            <a:r>
              <a:rPr lang="en-US" sz="1200" dirty="0">
                <a:solidFill>
                  <a:schemeClr val="tx2">
                    <a:lumMod val="50000"/>
                  </a:schemeClr>
                </a:solidFill>
              </a:rPr>
              <a:t>Under guidance of </a:t>
            </a:r>
            <a:r>
              <a:rPr lang="en-US" dirty="0">
                <a:solidFill>
                  <a:schemeClr val="accent2">
                    <a:lumMod val="75000"/>
                  </a:schemeClr>
                </a:solidFill>
              </a:rPr>
              <a:t>Dr. Aakansha Gupta</a:t>
            </a:r>
            <a:endParaRPr lang="en-IN" sz="1200" dirty="0">
              <a:solidFill>
                <a:schemeClr val="accent2">
                  <a:lumMod val="75000"/>
                </a:schemeClr>
              </a:solidFill>
            </a:endParaRPr>
          </a:p>
        </p:txBody>
      </p:sp>
      <p:pic>
        <p:nvPicPr>
          <p:cNvPr id="2" name="Picture 1">
            <a:extLst>
              <a:ext uri="{FF2B5EF4-FFF2-40B4-BE49-F238E27FC236}">
                <a16:creationId xmlns:a16="http://schemas.microsoft.com/office/drawing/2014/main" id="{B2E41D6E-96E0-CF7A-9B68-D429E82F6C79}"/>
              </a:ext>
            </a:extLst>
          </p:cNvPr>
          <p:cNvPicPr>
            <a:picLocks noChangeAspect="1"/>
          </p:cNvPicPr>
          <p:nvPr/>
        </p:nvPicPr>
        <p:blipFill>
          <a:blip r:embed="rId4"/>
          <a:stretch>
            <a:fillRect/>
          </a:stretch>
        </p:blipFill>
        <p:spPr>
          <a:xfrm>
            <a:off x="10325299" y="490927"/>
            <a:ext cx="1624654" cy="1694647"/>
          </a:xfrm>
          <a:prstGeom prst="rect">
            <a:avLst/>
          </a:prstGeom>
        </p:spPr>
      </p:pic>
      <p:pic>
        <p:nvPicPr>
          <p:cNvPr id="4" name="Picture 3">
            <a:extLst>
              <a:ext uri="{FF2B5EF4-FFF2-40B4-BE49-F238E27FC236}">
                <a16:creationId xmlns:a16="http://schemas.microsoft.com/office/drawing/2014/main" id="{122313F7-3B80-3B76-0F45-16B6539ED3CA}"/>
              </a:ext>
            </a:extLst>
          </p:cNvPr>
          <p:cNvPicPr>
            <a:picLocks noChangeAspect="1"/>
          </p:cNvPicPr>
          <p:nvPr/>
        </p:nvPicPr>
        <p:blipFill>
          <a:blip r:embed="rId5"/>
          <a:stretch>
            <a:fillRect/>
          </a:stretch>
        </p:blipFill>
        <p:spPr>
          <a:xfrm>
            <a:off x="7037418" y="415622"/>
            <a:ext cx="2911530" cy="2060258"/>
          </a:xfrm>
          <a:prstGeom prst="rect">
            <a:avLst/>
          </a:prstGeom>
        </p:spPr>
      </p:pic>
    </p:spTree>
    <p:extLst>
      <p:ext uri="{BB962C8B-B14F-4D97-AF65-F5344CB8AC3E}">
        <p14:creationId xmlns:p14="http://schemas.microsoft.com/office/powerpoint/2010/main" val="3504011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45EA5-FD93-B4EC-C9E3-28098628E39E}"/>
              </a:ext>
            </a:extLst>
          </p:cNvPr>
          <p:cNvPicPr>
            <a:picLocks noChangeAspect="1"/>
          </p:cNvPicPr>
          <p:nvPr/>
        </p:nvPicPr>
        <p:blipFill>
          <a:blip r:embed="rId2"/>
          <a:stretch>
            <a:fillRect/>
          </a:stretch>
        </p:blipFill>
        <p:spPr>
          <a:xfrm>
            <a:off x="397705" y="281917"/>
            <a:ext cx="9910628" cy="659377"/>
          </a:xfrm>
          <a:prstGeom prst="rect">
            <a:avLst/>
          </a:prstGeom>
        </p:spPr>
      </p:pic>
      <p:pic>
        <p:nvPicPr>
          <p:cNvPr id="5" name="Picture 4">
            <a:extLst>
              <a:ext uri="{FF2B5EF4-FFF2-40B4-BE49-F238E27FC236}">
                <a16:creationId xmlns:a16="http://schemas.microsoft.com/office/drawing/2014/main" id="{64E5A004-3F51-37FA-3EBB-7BCF2BDD1A94}"/>
              </a:ext>
            </a:extLst>
          </p:cNvPr>
          <p:cNvPicPr>
            <a:picLocks noChangeAspect="1"/>
          </p:cNvPicPr>
          <p:nvPr/>
        </p:nvPicPr>
        <p:blipFill>
          <a:blip r:embed="rId3"/>
          <a:stretch>
            <a:fillRect/>
          </a:stretch>
        </p:blipFill>
        <p:spPr>
          <a:xfrm>
            <a:off x="636230" y="1022867"/>
            <a:ext cx="6096528" cy="5296359"/>
          </a:xfrm>
          <a:prstGeom prst="rect">
            <a:avLst/>
          </a:prstGeom>
          <a:ln>
            <a:solidFill>
              <a:schemeClr val="tx1"/>
            </a:solidFill>
          </a:ln>
        </p:spPr>
      </p:pic>
      <p:pic>
        <p:nvPicPr>
          <p:cNvPr id="7" name="Picture 6">
            <a:extLst>
              <a:ext uri="{FF2B5EF4-FFF2-40B4-BE49-F238E27FC236}">
                <a16:creationId xmlns:a16="http://schemas.microsoft.com/office/drawing/2014/main" id="{FFD3E07A-77D3-5BDB-3538-62C351962EA3}"/>
              </a:ext>
            </a:extLst>
          </p:cNvPr>
          <p:cNvPicPr>
            <a:picLocks noChangeAspect="1"/>
          </p:cNvPicPr>
          <p:nvPr/>
        </p:nvPicPr>
        <p:blipFill>
          <a:blip r:embed="rId4"/>
          <a:stretch>
            <a:fillRect/>
          </a:stretch>
        </p:blipFill>
        <p:spPr>
          <a:xfrm>
            <a:off x="6799694" y="2784195"/>
            <a:ext cx="5392306" cy="464860"/>
          </a:xfrm>
          <a:prstGeom prst="rect">
            <a:avLst/>
          </a:prstGeom>
        </p:spPr>
      </p:pic>
      <p:pic>
        <p:nvPicPr>
          <p:cNvPr id="8" name="Picture 7">
            <a:extLst>
              <a:ext uri="{FF2B5EF4-FFF2-40B4-BE49-F238E27FC236}">
                <a16:creationId xmlns:a16="http://schemas.microsoft.com/office/drawing/2014/main" id="{96D43375-1140-308F-E4AF-1998C0CBD4EB}"/>
              </a:ext>
            </a:extLst>
          </p:cNvPr>
          <p:cNvPicPr>
            <a:picLocks noChangeAspect="1"/>
          </p:cNvPicPr>
          <p:nvPr/>
        </p:nvPicPr>
        <p:blipFill>
          <a:blip r:embed="rId5"/>
          <a:stretch>
            <a:fillRect/>
          </a:stretch>
        </p:blipFill>
        <p:spPr>
          <a:xfrm>
            <a:off x="6884894" y="3429000"/>
            <a:ext cx="5133392" cy="3112271"/>
          </a:xfrm>
          <a:prstGeom prst="rect">
            <a:avLst/>
          </a:prstGeom>
        </p:spPr>
      </p:pic>
      <p:pic>
        <p:nvPicPr>
          <p:cNvPr id="9" name="Picture 8">
            <a:extLst>
              <a:ext uri="{FF2B5EF4-FFF2-40B4-BE49-F238E27FC236}">
                <a16:creationId xmlns:a16="http://schemas.microsoft.com/office/drawing/2014/main" id="{FE4C6758-7CDF-7222-3AB0-828055628FCF}"/>
              </a:ext>
            </a:extLst>
          </p:cNvPr>
          <p:cNvPicPr>
            <a:picLocks noChangeAspect="1"/>
          </p:cNvPicPr>
          <p:nvPr/>
        </p:nvPicPr>
        <p:blipFill>
          <a:blip r:embed="rId6"/>
          <a:stretch>
            <a:fillRect/>
          </a:stretch>
        </p:blipFill>
        <p:spPr>
          <a:xfrm>
            <a:off x="8247501" y="710511"/>
            <a:ext cx="3770785" cy="1983711"/>
          </a:xfrm>
          <a:prstGeom prst="rect">
            <a:avLst/>
          </a:prstGeom>
        </p:spPr>
      </p:pic>
    </p:spTree>
    <p:extLst>
      <p:ext uri="{BB962C8B-B14F-4D97-AF65-F5344CB8AC3E}">
        <p14:creationId xmlns:p14="http://schemas.microsoft.com/office/powerpoint/2010/main" val="584187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4CD305-2300-E09F-7F84-D48748FBA1E8}"/>
              </a:ext>
            </a:extLst>
          </p:cNvPr>
          <p:cNvPicPr>
            <a:picLocks noChangeAspect="1"/>
          </p:cNvPicPr>
          <p:nvPr/>
        </p:nvPicPr>
        <p:blipFill>
          <a:blip r:embed="rId2"/>
          <a:stretch>
            <a:fillRect/>
          </a:stretch>
        </p:blipFill>
        <p:spPr>
          <a:xfrm>
            <a:off x="232543" y="105534"/>
            <a:ext cx="9567214" cy="773007"/>
          </a:xfrm>
          <a:prstGeom prst="rect">
            <a:avLst/>
          </a:prstGeom>
        </p:spPr>
      </p:pic>
      <p:pic>
        <p:nvPicPr>
          <p:cNvPr id="5" name="Picture 4">
            <a:extLst>
              <a:ext uri="{FF2B5EF4-FFF2-40B4-BE49-F238E27FC236}">
                <a16:creationId xmlns:a16="http://schemas.microsoft.com/office/drawing/2014/main" id="{5AE491B8-B1EF-B44D-BCAA-6A7A4144B8A6}"/>
              </a:ext>
            </a:extLst>
          </p:cNvPr>
          <p:cNvPicPr>
            <a:picLocks noChangeAspect="1"/>
          </p:cNvPicPr>
          <p:nvPr/>
        </p:nvPicPr>
        <p:blipFill>
          <a:blip r:embed="rId3"/>
          <a:stretch>
            <a:fillRect/>
          </a:stretch>
        </p:blipFill>
        <p:spPr>
          <a:xfrm>
            <a:off x="570276" y="1219200"/>
            <a:ext cx="6688957" cy="3802253"/>
          </a:xfrm>
          <a:prstGeom prst="rect">
            <a:avLst/>
          </a:prstGeom>
          <a:ln>
            <a:solidFill>
              <a:schemeClr val="tx1"/>
            </a:solidFill>
          </a:ln>
        </p:spPr>
      </p:pic>
      <p:sp>
        <p:nvSpPr>
          <p:cNvPr id="6" name="TextBox 5">
            <a:extLst>
              <a:ext uri="{FF2B5EF4-FFF2-40B4-BE49-F238E27FC236}">
                <a16:creationId xmlns:a16="http://schemas.microsoft.com/office/drawing/2014/main" id="{5C9609AC-0114-1B0A-E377-3F023567AA43}"/>
              </a:ext>
            </a:extLst>
          </p:cNvPr>
          <p:cNvSpPr txBox="1"/>
          <p:nvPr/>
        </p:nvSpPr>
        <p:spPr>
          <a:xfrm>
            <a:off x="570276" y="6108104"/>
            <a:ext cx="3254188" cy="369332"/>
          </a:xfrm>
          <a:prstGeom prst="rect">
            <a:avLst/>
          </a:prstGeom>
          <a:noFill/>
        </p:spPr>
        <p:txBody>
          <a:bodyPr wrap="square" rtlCol="0">
            <a:spAutoFit/>
          </a:bodyPr>
          <a:lstStyle/>
          <a:p>
            <a:r>
              <a:rPr lang="en-US" dirty="0"/>
              <a:t>Number of records : 2633</a:t>
            </a:r>
          </a:p>
        </p:txBody>
      </p:sp>
      <p:pic>
        <p:nvPicPr>
          <p:cNvPr id="8" name="Picture 7">
            <a:extLst>
              <a:ext uri="{FF2B5EF4-FFF2-40B4-BE49-F238E27FC236}">
                <a16:creationId xmlns:a16="http://schemas.microsoft.com/office/drawing/2014/main" id="{091162A5-5D14-0A8C-9A2F-FDBB4FD5B14B}"/>
              </a:ext>
            </a:extLst>
          </p:cNvPr>
          <p:cNvPicPr>
            <a:picLocks noChangeAspect="1"/>
          </p:cNvPicPr>
          <p:nvPr/>
        </p:nvPicPr>
        <p:blipFill>
          <a:blip r:embed="rId4"/>
          <a:stretch>
            <a:fillRect/>
          </a:stretch>
        </p:blipFill>
        <p:spPr>
          <a:xfrm>
            <a:off x="7701939" y="878541"/>
            <a:ext cx="4128343" cy="2465294"/>
          </a:xfrm>
          <a:prstGeom prst="rect">
            <a:avLst/>
          </a:prstGeom>
        </p:spPr>
      </p:pic>
      <p:pic>
        <p:nvPicPr>
          <p:cNvPr id="10" name="Picture 9">
            <a:extLst>
              <a:ext uri="{FF2B5EF4-FFF2-40B4-BE49-F238E27FC236}">
                <a16:creationId xmlns:a16="http://schemas.microsoft.com/office/drawing/2014/main" id="{AF544424-2A9E-AD68-C93D-36C8D72750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4485" y="3855104"/>
            <a:ext cx="3143250" cy="1514475"/>
          </a:xfrm>
          <a:prstGeom prst="rect">
            <a:avLst/>
          </a:prstGeom>
        </p:spPr>
      </p:pic>
      <p:pic>
        <p:nvPicPr>
          <p:cNvPr id="16" name="Picture 15">
            <a:extLst>
              <a:ext uri="{FF2B5EF4-FFF2-40B4-BE49-F238E27FC236}">
                <a16:creationId xmlns:a16="http://schemas.microsoft.com/office/drawing/2014/main" id="{00535562-3FE8-F85F-B527-FC03B0B08656}"/>
              </a:ext>
            </a:extLst>
          </p:cNvPr>
          <p:cNvPicPr>
            <a:picLocks noChangeAspect="1"/>
          </p:cNvPicPr>
          <p:nvPr/>
        </p:nvPicPr>
        <p:blipFill>
          <a:blip r:embed="rId6"/>
          <a:stretch>
            <a:fillRect/>
          </a:stretch>
        </p:blipFill>
        <p:spPr>
          <a:xfrm>
            <a:off x="6398128" y="5077303"/>
            <a:ext cx="2101209" cy="1706317"/>
          </a:xfrm>
          <a:prstGeom prst="rect">
            <a:avLst/>
          </a:prstGeom>
        </p:spPr>
      </p:pic>
    </p:spTree>
    <p:extLst>
      <p:ext uri="{BB962C8B-B14F-4D97-AF65-F5344CB8AC3E}">
        <p14:creationId xmlns:p14="http://schemas.microsoft.com/office/powerpoint/2010/main" val="2058794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654C55B-3E83-7A27-8DF4-0B32587AE19E}"/>
              </a:ext>
            </a:extLst>
          </p:cNvPr>
          <p:cNvPicPr>
            <a:picLocks noChangeAspect="1"/>
          </p:cNvPicPr>
          <p:nvPr/>
        </p:nvPicPr>
        <p:blipFill>
          <a:blip r:embed="rId2"/>
          <a:stretch>
            <a:fillRect/>
          </a:stretch>
        </p:blipFill>
        <p:spPr>
          <a:xfrm>
            <a:off x="332708" y="815787"/>
            <a:ext cx="5288163" cy="2985247"/>
          </a:xfrm>
          <a:prstGeom prst="rect">
            <a:avLst/>
          </a:prstGeom>
          <a:ln>
            <a:solidFill>
              <a:schemeClr val="tx1"/>
            </a:solidFill>
          </a:ln>
        </p:spPr>
      </p:pic>
      <p:pic>
        <p:nvPicPr>
          <p:cNvPr id="13" name="Picture 12">
            <a:extLst>
              <a:ext uri="{FF2B5EF4-FFF2-40B4-BE49-F238E27FC236}">
                <a16:creationId xmlns:a16="http://schemas.microsoft.com/office/drawing/2014/main" id="{BBAF395A-2917-27FD-75D7-B00C0B4860C7}"/>
              </a:ext>
            </a:extLst>
          </p:cNvPr>
          <p:cNvPicPr>
            <a:picLocks noChangeAspect="1"/>
          </p:cNvPicPr>
          <p:nvPr/>
        </p:nvPicPr>
        <p:blipFill>
          <a:blip r:embed="rId3"/>
          <a:stretch>
            <a:fillRect/>
          </a:stretch>
        </p:blipFill>
        <p:spPr>
          <a:xfrm>
            <a:off x="5258545" y="2913529"/>
            <a:ext cx="6787877" cy="3944471"/>
          </a:xfrm>
          <a:prstGeom prst="rect">
            <a:avLst/>
          </a:prstGeom>
          <a:ln>
            <a:solidFill>
              <a:schemeClr val="tx1"/>
            </a:solidFill>
          </a:ln>
        </p:spPr>
      </p:pic>
      <p:pic>
        <p:nvPicPr>
          <p:cNvPr id="3" name="Picture 2">
            <a:extLst>
              <a:ext uri="{FF2B5EF4-FFF2-40B4-BE49-F238E27FC236}">
                <a16:creationId xmlns:a16="http://schemas.microsoft.com/office/drawing/2014/main" id="{71857120-7050-F151-7F7F-381E10A07D7B}"/>
              </a:ext>
            </a:extLst>
          </p:cNvPr>
          <p:cNvPicPr>
            <a:picLocks noChangeAspect="1"/>
          </p:cNvPicPr>
          <p:nvPr/>
        </p:nvPicPr>
        <p:blipFill>
          <a:blip r:embed="rId4"/>
          <a:stretch>
            <a:fillRect/>
          </a:stretch>
        </p:blipFill>
        <p:spPr>
          <a:xfrm>
            <a:off x="240606" y="143637"/>
            <a:ext cx="9680985" cy="672151"/>
          </a:xfrm>
          <a:prstGeom prst="rect">
            <a:avLst/>
          </a:prstGeom>
        </p:spPr>
      </p:pic>
      <p:pic>
        <p:nvPicPr>
          <p:cNvPr id="9" name="Picture 8">
            <a:extLst>
              <a:ext uri="{FF2B5EF4-FFF2-40B4-BE49-F238E27FC236}">
                <a16:creationId xmlns:a16="http://schemas.microsoft.com/office/drawing/2014/main" id="{3FAED6D3-97FE-BD1C-B951-56CA3618F418}"/>
              </a:ext>
            </a:extLst>
          </p:cNvPr>
          <p:cNvPicPr>
            <a:picLocks noChangeAspect="1"/>
          </p:cNvPicPr>
          <p:nvPr/>
        </p:nvPicPr>
        <p:blipFill>
          <a:blip r:embed="rId5"/>
          <a:stretch>
            <a:fillRect/>
          </a:stretch>
        </p:blipFill>
        <p:spPr>
          <a:xfrm>
            <a:off x="223748" y="6219020"/>
            <a:ext cx="5014395" cy="495343"/>
          </a:xfrm>
          <a:prstGeom prst="rect">
            <a:avLst/>
          </a:prstGeom>
        </p:spPr>
      </p:pic>
    </p:spTree>
    <p:extLst>
      <p:ext uri="{BB962C8B-B14F-4D97-AF65-F5344CB8AC3E}">
        <p14:creationId xmlns:p14="http://schemas.microsoft.com/office/powerpoint/2010/main" val="3084466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F45F4B-7A26-71D4-5222-7CDF4259A216}"/>
              </a:ext>
            </a:extLst>
          </p:cNvPr>
          <p:cNvPicPr>
            <a:picLocks noChangeAspect="1"/>
          </p:cNvPicPr>
          <p:nvPr/>
        </p:nvPicPr>
        <p:blipFill>
          <a:blip r:embed="rId2"/>
          <a:stretch>
            <a:fillRect/>
          </a:stretch>
        </p:blipFill>
        <p:spPr>
          <a:xfrm>
            <a:off x="250864" y="2101142"/>
            <a:ext cx="7288454" cy="2879832"/>
          </a:xfrm>
          <a:prstGeom prst="rect">
            <a:avLst/>
          </a:prstGeom>
          <a:ln>
            <a:solidFill>
              <a:schemeClr val="tx1"/>
            </a:solidFill>
          </a:ln>
        </p:spPr>
      </p:pic>
      <p:pic>
        <p:nvPicPr>
          <p:cNvPr id="5" name="Picture 4">
            <a:extLst>
              <a:ext uri="{FF2B5EF4-FFF2-40B4-BE49-F238E27FC236}">
                <a16:creationId xmlns:a16="http://schemas.microsoft.com/office/drawing/2014/main" id="{D40D0B01-9448-A16B-6354-0ADE439CA1EC}"/>
              </a:ext>
            </a:extLst>
          </p:cNvPr>
          <p:cNvPicPr>
            <a:picLocks noChangeAspect="1"/>
          </p:cNvPicPr>
          <p:nvPr/>
        </p:nvPicPr>
        <p:blipFill>
          <a:blip r:embed="rId3"/>
          <a:stretch>
            <a:fillRect/>
          </a:stretch>
        </p:blipFill>
        <p:spPr>
          <a:xfrm>
            <a:off x="250864" y="137828"/>
            <a:ext cx="7942877" cy="1995772"/>
          </a:xfrm>
          <a:prstGeom prst="rect">
            <a:avLst/>
          </a:prstGeom>
        </p:spPr>
      </p:pic>
      <p:pic>
        <p:nvPicPr>
          <p:cNvPr id="6" name="Picture 5">
            <a:extLst>
              <a:ext uri="{FF2B5EF4-FFF2-40B4-BE49-F238E27FC236}">
                <a16:creationId xmlns:a16="http://schemas.microsoft.com/office/drawing/2014/main" id="{809A7B4B-FFBE-717C-6084-9B44CB252350}"/>
              </a:ext>
            </a:extLst>
          </p:cNvPr>
          <p:cNvPicPr>
            <a:picLocks noChangeAspect="1"/>
          </p:cNvPicPr>
          <p:nvPr/>
        </p:nvPicPr>
        <p:blipFill>
          <a:blip r:embed="rId4"/>
          <a:stretch>
            <a:fillRect/>
          </a:stretch>
        </p:blipFill>
        <p:spPr>
          <a:xfrm>
            <a:off x="7631170" y="2734235"/>
            <a:ext cx="4397121" cy="3985937"/>
          </a:xfrm>
          <a:prstGeom prst="rect">
            <a:avLst/>
          </a:prstGeom>
          <a:ln>
            <a:solidFill>
              <a:schemeClr val="tx1"/>
            </a:solidFill>
          </a:ln>
        </p:spPr>
      </p:pic>
      <p:pic>
        <p:nvPicPr>
          <p:cNvPr id="4" name="Picture 3">
            <a:extLst>
              <a:ext uri="{FF2B5EF4-FFF2-40B4-BE49-F238E27FC236}">
                <a16:creationId xmlns:a16="http://schemas.microsoft.com/office/drawing/2014/main" id="{BD17FFF0-C8CD-312E-B99B-39FD8D59AE0A}"/>
              </a:ext>
            </a:extLst>
          </p:cNvPr>
          <p:cNvPicPr>
            <a:picLocks noChangeAspect="1"/>
          </p:cNvPicPr>
          <p:nvPr/>
        </p:nvPicPr>
        <p:blipFill>
          <a:blip r:embed="rId5"/>
          <a:stretch>
            <a:fillRect/>
          </a:stretch>
        </p:blipFill>
        <p:spPr>
          <a:xfrm>
            <a:off x="714498" y="5028385"/>
            <a:ext cx="4900085" cy="1691787"/>
          </a:xfrm>
          <a:prstGeom prst="rect">
            <a:avLst/>
          </a:prstGeom>
        </p:spPr>
      </p:pic>
      <p:pic>
        <p:nvPicPr>
          <p:cNvPr id="10" name="Picture 9">
            <a:extLst>
              <a:ext uri="{FF2B5EF4-FFF2-40B4-BE49-F238E27FC236}">
                <a16:creationId xmlns:a16="http://schemas.microsoft.com/office/drawing/2014/main" id="{5630DC1D-AB46-4A36-306B-B114F957CDE3}"/>
              </a:ext>
            </a:extLst>
          </p:cNvPr>
          <p:cNvPicPr>
            <a:picLocks noChangeAspect="1"/>
          </p:cNvPicPr>
          <p:nvPr/>
        </p:nvPicPr>
        <p:blipFill>
          <a:blip r:embed="rId6"/>
          <a:stretch>
            <a:fillRect/>
          </a:stretch>
        </p:blipFill>
        <p:spPr>
          <a:xfrm>
            <a:off x="8198438" y="228354"/>
            <a:ext cx="3742698" cy="2272799"/>
          </a:xfrm>
          <a:prstGeom prst="rect">
            <a:avLst/>
          </a:prstGeom>
        </p:spPr>
      </p:pic>
    </p:spTree>
    <p:extLst>
      <p:ext uri="{BB962C8B-B14F-4D97-AF65-F5344CB8AC3E}">
        <p14:creationId xmlns:p14="http://schemas.microsoft.com/office/powerpoint/2010/main" val="2263724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95FC5-F994-F46F-BDE2-F7969DE011FB}"/>
              </a:ext>
            </a:extLst>
          </p:cNvPr>
          <p:cNvPicPr>
            <a:picLocks noChangeAspect="1"/>
          </p:cNvPicPr>
          <p:nvPr/>
        </p:nvPicPr>
        <p:blipFill>
          <a:blip r:embed="rId2"/>
          <a:stretch>
            <a:fillRect/>
          </a:stretch>
        </p:blipFill>
        <p:spPr>
          <a:xfrm>
            <a:off x="412377" y="69311"/>
            <a:ext cx="7335261" cy="1777418"/>
          </a:xfrm>
          <a:prstGeom prst="rect">
            <a:avLst/>
          </a:prstGeom>
        </p:spPr>
      </p:pic>
      <p:pic>
        <p:nvPicPr>
          <p:cNvPr id="16" name="Picture 15">
            <a:extLst>
              <a:ext uri="{FF2B5EF4-FFF2-40B4-BE49-F238E27FC236}">
                <a16:creationId xmlns:a16="http://schemas.microsoft.com/office/drawing/2014/main" id="{EB0D5951-FF2A-FB23-29B5-9533DB5ACFF4}"/>
              </a:ext>
            </a:extLst>
          </p:cNvPr>
          <p:cNvPicPr>
            <a:picLocks noChangeAspect="1"/>
          </p:cNvPicPr>
          <p:nvPr/>
        </p:nvPicPr>
        <p:blipFill>
          <a:blip r:embed="rId3"/>
          <a:stretch>
            <a:fillRect/>
          </a:stretch>
        </p:blipFill>
        <p:spPr>
          <a:xfrm>
            <a:off x="152401" y="5818094"/>
            <a:ext cx="3594846" cy="703518"/>
          </a:xfrm>
          <a:prstGeom prst="rect">
            <a:avLst/>
          </a:prstGeom>
        </p:spPr>
      </p:pic>
      <p:pic>
        <p:nvPicPr>
          <p:cNvPr id="18" name="Picture 17">
            <a:extLst>
              <a:ext uri="{FF2B5EF4-FFF2-40B4-BE49-F238E27FC236}">
                <a16:creationId xmlns:a16="http://schemas.microsoft.com/office/drawing/2014/main" id="{E1655FFF-4983-8E9E-4AFC-45EA278F84E2}"/>
              </a:ext>
            </a:extLst>
          </p:cNvPr>
          <p:cNvPicPr>
            <a:picLocks noChangeAspect="1"/>
          </p:cNvPicPr>
          <p:nvPr/>
        </p:nvPicPr>
        <p:blipFill>
          <a:blip r:embed="rId4"/>
          <a:stretch>
            <a:fillRect/>
          </a:stretch>
        </p:blipFill>
        <p:spPr>
          <a:xfrm>
            <a:off x="4180896" y="5818094"/>
            <a:ext cx="4008653" cy="703518"/>
          </a:xfrm>
          <a:prstGeom prst="rect">
            <a:avLst/>
          </a:prstGeom>
        </p:spPr>
      </p:pic>
      <p:pic>
        <p:nvPicPr>
          <p:cNvPr id="22" name="Picture 21">
            <a:extLst>
              <a:ext uri="{FF2B5EF4-FFF2-40B4-BE49-F238E27FC236}">
                <a16:creationId xmlns:a16="http://schemas.microsoft.com/office/drawing/2014/main" id="{A83CD955-1EA0-41FE-B89B-8FF18E4FB9FB}"/>
              </a:ext>
            </a:extLst>
          </p:cNvPr>
          <p:cNvPicPr>
            <a:picLocks noChangeAspect="1"/>
          </p:cNvPicPr>
          <p:nvPr/>
        </p:nvPicPr>
        <p:blipFill>
          <a:blip r:embed="rId5"/>
          <a:stretch>
            <a:fillRect/>
          </a:stretch>
        </p:blipFill>
        <p:spPr>
          <a:xfrm>
            <a:off x="8450680" y="5851191"/>
            <a:ext cx="3657643" cy="592824"/>
          </a:xfrm>
          <a:prstGeom prst="rect">
            <a:avLst/>
          </a:prstGeom>
        </p:spPr>
      </p:pic>
      <p:pic>
        <p:nvPicPr>
          <p:cNvPr id="2" name="Picture 1">
            <a:extLst>
              <a:ext uri="{FF2B5EF4-FFF2-40B4-BE49-F238E27FC236}">
                <a16:creationId xmlns:a16="http://schemas.microsoft.com/office/drawing/2014/main" id="{A8B5476F-292A-9E90-F689-D5F64CDDDD22}"/>
              </a:ext>
            </a:extLst>
          </p:cNvPr>
          <p:cNvPicPr>
            <a:picLocks noChangeAspect="1"/>
          </p:cNvPicPr>
          <p:nvPr/>
        </p:nvPicPr>
        <p:blipFill>
          <a:blip r:embed="rId6"/>
          <a:stretch>
            <a:fillRect/>
          </a:stretch>
        </p:blipFill>
        <p:spPr>
          <a:xfrm>
            <a:off x="9030438" y="69311"/>
            <a:ext cx="3009161" cy="2611136"/>
          </a:xfrm>
          <a:prstGeom prst="rect">
            <a:avLst/>
          </a:prstGeom>
        </p:spPr>
      </p:pic>
      <p:pic>
        <p:nvPicPr>
          <p:cNvPr id="5" name="Picture 4">
            <a:extLst>
              <a:ext uri="{FF2B5EF4-FFF2-40B4-BE49-F238E27FC236}">
                <a16:creationId xmlns:a16="http://schemas.microsoft.com/office/drawing/2014/main" id="{B45DAA29-2218-F41C-9FA2-EFB96995BC40}"/>
              </a:ext>
            </a:extLst>
          </p:cNvPr>
          <p:cNvPicPr>
            <a:picLocks noChangeAspect="1"/>
          </p:cNvPicPr>
          <p:nvPr/>
        </p:nvPicPr>
        <p:blipFill>
          <a:blip r:embed="rId7"/>
          <a:stretch>
            <a:fillRect/>
          </a:stretch>
        </p:blipFill>
        <p:spPr>
          <a:xfrm>
            <a:off x="5426960" y="1405604"/>
            <a:ext cx="3482470" cy="1150641"/>
          </a:xfrm>
          <a:prstGeom prst="rect">
            <a:avLst/>
          </a:prstGeom>
          <a:ln>
            <a:solidFill>
              <a:schemeClr val="tx1">
                <a:lumMod val="95000"/>
                <a:lumOff val="5000"/>
              </a:schemeClr>
            </a:solidFill>
          </a:ln>
        </p:spPr>
      </p:pic>
      <p:pic>
        <p:nvPicPr>
          <p:cNvPr id="8" name="Picture 7">
            <a:extLst>
              <a:ext uri="{FF2B5EF4-FFF2-40B4-BE49-F238E27FC236}">
                <a16:creationId xmlns:a16="http://schemas.microsoft.com/office/drawing/2014/main" id="{C9F6B680-9F2F-7F1F-DD65-0BDFDCAA75E2}"/>
              </a:ext>
            </a:extLst>
          </p:cNvPr>
          <p:cNvPicPr>
            <a:picLocks noChangeAspect="1"/>
          </p:cNvPicPr>
          <p:nvPr/>
        </p:nvPicPr>
        <p:blipFill>
          <a:blip r:embed="rId8"/>
          <a:stretch>
            <a:fillRect/>
          </a:stretch>
        </p:blipFill>
        <p:spPr>
          <a:xfrm>
            <a:off x="152401" y="2341647"/>
            <a:ext cx="4081363" cy="3467825"/>
          </a:xfrm>
          <a:prstGeom prst="rect">
            <a:avLst/>
          </a:prstGeom>
        </p:spPr>
      </p:pic>
      <p:pic>
        <p:nvPicPr>
          <p:cNvPr id="11" name="Picture 10">
            <a:extLst>
              <a:ext uri="{FF2B5EF4-FFF2-40B4-BE49-F238E27FC236}">
                <a16:creationId xmlns:a16="http://schemas.microsoft.com/office/drawing/2014/main" id="{74E32F3D-705D-39EA-91D5-2C790F6E7C1F}"/>
              </a:ext>
            </a:extLst>
          </p:cNvPr>
          <p:cNvPicPr>
            <a:picLocks noChangeAspect="1"/>
          </p:cNvPicPr>
          <p:nvPr/>
        </p:nvPicPr>
        <p:blipFill>
          <a:blip r:embed="rId9"/>
          <a:stretch>
            <a:fillRect/>
          </a:stretch>
        </p:blipFill>
        <p:spPr>
          <a:xfrm>
            <a:off x="4256913" y="2556245"/>
            <a:ext cx="3777342" cy="3232413"/>
          </a:xfrm>
          <a:prstGeom prst="rect">
            <a:avLst/>
          </a:prstGeom>
          <a:ln>
            <a:solidFill>
              <a:schemeClr val="tx1">
                <a:lumMod val="95000"/>
                <a:lumOff val="5000"/>
              </a:schemeClr>
            </a:solidFill>
          </a:ln>
        </p:spPr>
      </p:pic>
      <p:pic>
        <p:nvPicPr>
          <p:cNvPr id="15" name="Picture 14">
            <a:extLst>
              <a:ext uri="{FF2B5EF4-FFF2-40B4-BE49-F238E27FC236}">
                <a16:creationId xmlns:a16="http://schemas.microsoft.com/office/drawing/2014/main" id="{4875192A-42A4-9EE2-D815-E6728B6A560B}"/>
              </a:ext>
            </a:extLst>
          </p:cNvPr>
          <p:cNvPicPr>
            <a:picLocks noChangeAspect="1"/>
          </p:cNvPicPr>
          <p:nvPr/>
        </p:nvPicPr>
        <p:blipFill>
          <a:blip r:embed="rId10"/>
          <a:stretch>
            <a:fillRect/>
          </a:stretch>
        </p:blipFill>
        <p:spPr>
          <a:xfrm>
            <a:off x="8330982" y="2756399"/>
            <a:ext cx="3777341" cy="3053073"/>
          </a:xfrm>
          <a:prstGeom prst="rect">
            <a:avLst/>
          </a:prstGeom>
          <a:ln>
            <a:solidFill>
              <a:schemeClr val="tx1">
                <a:lumMod val="95000"/>
                <a:lumOff val="5000"/>
              </a:schemeClr>
            </a:solidFill>
          </a:ln>
        </p:spPr>
      </p:pic>
    </p:spTree>
    <p:extLst>
      <p:ext uri="{BB962C8B-B14F-4D97-AF65-F5344CB8AC3E}">
        <p14:creationId xmlns:p14="http://schemas.microsoft.com/office/powerpoint/2010/main" val="3218609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419180-6BAA-E818-79BA-D42122DB0143}"/>
              </a:ext>
            </a:extLst>
          </p:cNvPr>
          <p:cNvPicPr>
            <a:picLocks noChangeAspect="1"/>
          </p:cNvPicPr>
          <p:nvPr/>
        </p:nvPicPr>
        <p:blipFill>
          <a:blip r:embed="rId2"/>
          <a:stretch>
            <a:fillRect/>
          </a:stretch>
        </p:blipFill>
        <p:spPr>
          <a:xfrm>
            <a:off x="391428" y="271374"/>
            <a:ext cx="8719765" cy="849214"/>
          </a:xfrm>
          <a:prstGeom prst="rect">
            <a:avLst/>
          </a:prstGeom>
        </p:spPr>
      </p:pic>
      <p:pic>
        <p:nvPicPr>
          <p:cNvPr id="18" name="Picture 17">
            <a:extLst>
              <a:ext uri="{FF2B5EF4-FFF2-40B4-BE49-F238E27FC236}">
                <a16:creationId xmlns:a16="http://schemas.microsoft.com/office/drawing/2014/main" id="{FBED182E-4B0A-218E-88CE-445A464BF0AC}"/>
              </a:ext>
            </a:extLst>
          </p:cNvPr>
          <p:cNvPicPr>
            <a:picLocks noChangeAspect="1"/>
          </p:cNvPicPr>
          <p:nvPr/>
        </p:nvPicPr>
        <p:blipFill>
          <a:blip r:embed="rId3"/>
          <a:stretch>
            <a:fillRect/>
          </a:stretch>
        </p:blipFill>
        <p:spPr>
          <a:xfrm>
            <a:off x="515022" y="5497709"/>
            <a:ext cx="3806656" cy="641819"/>
          </a:xfrm>
          <a:prstGeom prst="rect">
            <a:avLst/>
          </a:prstGeom>
        </p:spPr>
      </p:pic>
      <p:pic>
        <p:nvPicPr>
          <p:cNvPr id="20" name="Picture 19">
            <a:extLst>
              <a:ext uri="{FF2B5EF4-FFF2-40B4-BE49-F238E27FC236}">
                <a16:creationId xmlns:a16="http://schemas.microsoft.com/office/drawing/2014/main" id="{19DE6B0D-232F-39E1-2C16-6F12B8201CAE}"/>
              </a:ext>
            </a:extLst>
          </p:cNvPr>
          <p:cNvPicPr>
            <a:picLocks noChangeAspect="1"/>
          </p:cNvPicPr>
          <p:nvPr/>
        </p:nvPicPr>
        <p:blipFill>
          <a:blip r:embed="rId4"/>
          <a:stretch>
            <a:fillRect/>
          </a:stretch>
        </p:blipFill>
        <p:spPr>
          <a:xfrm>
            <a:off x="535347" y="880647"/>
            <a:ext cx="5328196" cy="4309709"/>
          </a:xfrm>
          <a:prstGeom prst="rect">
            <a:avLst/>
          </a:prstGeom>
          <a:ln>
            <a:solidFill>
              <a:schemeClr val="tx1"/>
            </a:solidFill>
          </a:ln>
        </p:spPr>
      </p:pic>
      <p:pic>
        <p:nvPicPr>
          <p:cNvPr id="12" name="Picture 11">
            <a:extLst>
              <a:ext uri="{FF2B5EF4-FFF2-40B4-BE49-F238E27FC236}">
                <a16:creationId xmlns:a16="http://schemas.microsoft.com/office/drawing/2014/main" id="{B65A14A9-AFD9-637A-F187-9E352BC1DAD6}"/>
              </a:ext>
            </a:extLst>
          </p:cNvPr>
          <p:cNvPicPr>
            <a:picLocks noChangeAspect="1"/>
          </p:cNvPicPr>
          <p:nvPr/>
        </p:nvPicPr>
        <p:blipFill>
          <a:blip r:embed="rId5"/>
          <a:stretch>
            <a:fillRect/>
          </a:stretch>
        </p:blipFill>
        <p:spPr>
          <a:xfrm>
            <a:off x="4433042" y="3155472"/>
            <a:ext cx="7240917" cy="3567956"/>
          </a:xfrm>
          <a:prstGeom prst="rect">
            <a:avLst/>
          </a:prstGeom>
          <a:ln>
            <a:solidFill>
              <a:schemeClr val="tx1"/>
            </a:solidFill>
          </a:ln>
        </p:spPr>
      </p:pic>
      <p:pic>
        <p:nvPicPr>
          <p:cNvPr id="6" name="Picture 5">
            <a:extLst>
              <a:ext uri="{FF2B5EF4-FFF2-40B4-BE49-F238E27FC236}">
                <a16:creationId xmlns:a16="http://schemas.microsoft.com/office/drawing/2014/main" id="{72457C3E-97E2-17B6-B9D7-38E61CFB2171}"/>
              </a:ext>
            </a:extLst>
          </p:cNvPr>
          <p:cNvPicPr>
            <a:picLocks noChangeAspect="1"/>
          </p:cNvPicPr>
          <p:nvPr/>
        </p:nvPicPr>
        <p:blipFill>
          <a:blip r:embed="rId6"/>
          <a:stretch>
            <a:fillRect/>
          </a:stretch>
        </p:blipFill>
        <p:spPr>
          <a:xfrm>
            <a:off x="7342611" y="744488"/>
            <a:ext cx="1810870" cy="2369874"/>
          </a:xfrm>
          <a:prstGeom prst="rect">
            <a:avLst/>
          </a:prstGeom>
        </p:spPr>
      </p:pic>
      <p:pic>
        <p:nvPicPr>
          <p:cNvPr id="11" name="Picture 10">
            <a:extLst>
              <a:ext uri="{FF2B5EF4-FFF2-40B4-BE49-F238E27FC236}">
                <a16:creationId xmlns:a16="http://schemas.microsoft.com/office/drawing/2014/main" id="{1431597C-E571-DC69-410A-C5083BE5D20E}"/>
              </a:ext>
            </a:extLst>
          </p:cNvPr>
          <p:cNvPicPr>
            <a:picLocks noChangeAspect="1"/>
          </p:cNvPicPr>
          <p:nvPr/>
        </p:nvPicPr>
        <p:blipFill>
          <a:blip r:embed="rId7"/>
          <a:stretch>
            <a:fillRect/>
          </a:stretch>
        </p:blipFill>
        <p:spPr>
          <a:xfrm>
            <a:off x="9195769" y="841387"/>
            <a:ext cx="2131596" cy="2176076"/>
          </a:xfrm>
          <a:prstGeom prst="rect">
            <a:avLst/>
          </a:prstGeom>
        </p:spPr>
      </p:pic>
      <p:sp>
        <p:nvSpPr>
          <p:cNvPr id="10" name="TextBox 9">
            <a:extLst>
              <a:ext uri="{FF2B5EF4-FFF2-40B4-BE49-F238E27FC236}">
                <a16:creationId xmlns:a16="http://schemas.microsoft.com/office/drawing/2014/main" id="{D5F0D40C-24D8-3E10-6C00-E47C520FB1F7}"/>
              </a:ext>
            </a:extLst>
          </p:cNvPr>
          <p:cNvSpPr txBox="1"/>
          <p:nvPr/>
        </p:nvSpPr>
        <p:spPr>
          <a:xfrm>
            <a:off x="3348889" y="2667747"/>
            <a:ext cx="3254188" cy="369332"/>
          </a:xfrm>
          <a:prstGeom prst="rect">
            <a:avLst/>
          </a:prstGeom>
          <a:noFill/>
        </p:spPr>
        <p:txBody>
          <a:bodyPr wrap="square" rtlCol="0">
            <a:spAutoFit/>
          </a:bodyPr>
          <a:lstStyle/>
          <a:p>
            <a:r>
              <a:rPr lang="en-US" dirty="0"/>
              <a:t>Number of records : 234</a:t>
            </a:r>
          </a:p>
        </p:txBody>
      </p:sp>
      <p:pic>
        <p:nvPicPr>
          <p:cNvPr id="16" name="Picture 15">
            <a:extLst>
              <a:ext uri="{FF2B5EF4-FFF2-40B4-BE49-F238E27FC236}">
                <a16:creationId xmlns:a16="http://schemas.microsoft.com/office/drawing/2014/main" id="{C6BC95B1-1B1F-625B-223D-670147E39729}"/>
              </a:ext>
            </a:extLst>
          </p:cNvPr>
          <p:cNvPicPr>
            <a:picLocks noChangeAspect="1"/>
          </p:cNvPicPr>
          <p:nvPr/>
        </p:nvPicPr>
        <p:blipFill>
          <a:blip r:embed="rId8"/>
          <a:stretch>
            <a:fillRect/>
          </a:stretch>
        </p:blipFill>
        <p:spPr>
          <a:xfrm>
            <a:off x="3631708" y="1852612"/>
            <a:ext cx="1379939" cy="802518"/>
          </a:xfrm>
          <a:prstGeom prst="rect">
            <a:avLst/>
          </a:prstGeom>
        </p:spPr>
      </p:pic>
    </p:spTree>
    <p:extLst>
      <p:ext uri="{BB962C8B-B14F-4D97-AF65-F5344CB8AC3E}">
        <p14:creationId xmlns:p14="http://schemas.microsoft.com/office/powerpoint/2010/main" val="4173366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9">
            <a:extLst>
              <a:ext uri="{FF2B5EF4-FFF2-40B4-BE49-F238E27FC236}">
                <a16:creationId xmlns:a16="http://schemas.microsoft.com/office/drawing/2014/main" id="{238A6582-5209-6A14-0A92-614DECA5ACEE}"/>
              </a:ext>
            </a:extLst>
          </p:cNvPr>
          <p:cNvSpPr txBox="1">
            <a:spLocks/>
          </p:cNvSpPr>
          <p:nvPr/>
        </p:nvSpPr>
        <p:spPr>
          <a:xfrm>
            <a:off x="1276555" y="1487860"/>
            <a:ext cx="9972470" cy="41033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v"/>
            </a:pPr>
            <a:r>
              <a:rPr lang="en-US" sz="1800" b="1" dirty="0">
                <a:solidFill>
                  <a:srgbClr val="002060"/>
                </a:solidFill>
              </a:rPr>
              <a:t>Adventure, Action and Fantasy </a:t>
            </a:r>
            <a:r>
              <a:rPr lang="en-US" sz="1800" dirty="0">
                <a:solidFill>
                  <a:srgbClr val="002060"/>
                </a:solidFill>
              </a:rPr>
              <a:t>have highest </a:t>
            </a:r>
            <a:r>
              <a:rPr lang="en-US" sz="1800" b="1" dirty="0">
                <a:solidFill>
                  <a:srgbClr val="002060"/>
                </a:solidFill>
              </a:rPr>
              <a:t>budget </a:t>
            </a:r>
            <a:r>
              <a:rPr lang="en-US" sz="1800" dirty="0">
                <a:solidFill>
                  <a:srgbClr val="002060"/>
                </a:solidFill>
              </a:rPr>
              <a:t>over all the movie categories.</a:t>
            </a:r>
          </a:p>
          <a:p>
            <a:pPr marL="285750" indent="-285750">
              <a:lnSpc>
                <a:spcPct val="150000"/>
              </a:lnSpc>
              <a:buFont typeface="Wingdings" panose="05000000000000000000" pitchFamily="2" charset="2"/>
              <a:buChar char="v"/>
            </a:pPr>
            <a:r>
              <a:rPr lang="en-US" sz="1800" b="1" dirty="0">
                <a:solidFill>
                  <a:srgbClr val="002060"/>
                </a:solidFill>
              </a:rPr>
              <a:t>Adventure, Action , Fantasy and Science fiction </a:t>
            </a:r>
            <a:r>
              <a:rPr lang="en-US" sz="1800" dirty="0">
                <a:solidFill>
                  <a:srgbClr val="002060"/>
                </a:solidFill>
              </a:rPr>
              <a:t>have</a:t>
            </a:r>
            <a:r>
              <a:rPr lang="en-US" sz="1800" b="1" dirty="0">
                <a:solidFill>
                  <a:srgbClr val="002060"/>
                </a:solidFill>
              </a:rPr>
              <a:t> highest </a:t>
            </a:r>
            <a:r>
              <a:rPr lang="en-US" sz="1800" dirty="0">
                <a:solidFill>
                  <a:srgbClr val="002060"/>
                </a:solidFill>
              </a:rPr>
              <a:t>revenue over all the movie categories.</a:t>
            </a:r>
          </a:p>
          <a:p>
            <a:pPr marL="285750" indent="-285750">
              <a:lnSpc>
                <a:spcPct val="150000"/>
              </a:lnSpc>
              <a:buFont typeface="Wingdings" panose="05000000000000000000" pitchFamily="2" charset="2"/>
              <a:buChar char="v"/>
            </a:pPr>
            <a:r>
              <a:rPr lang="en-US" sz="1800" b="1" dirty="0">
                <a:solidFill>
                  <a:srgbClr val="002060"/>
                </a:solidFill>
              </a:rPr>
              <a:t>Avatar</a:t>
            </a:r>
            <a:r>
              <a:rPr lang="en-US" sz="1800" dirty="0">
                <a:solidFill>
                  <a:srgbClr val="002060"/>
                </a:solidFill>
              </a:rPr>
              <a:t> movie has all-time </a:t>
            </a:r>
            <a:r>
              <a:rPr lang="en-US" sz="1800" b="1" dirty="0">
                <a:solidFill>
                  <a:srgbClr val="002060"/>
                </a:solidFill>
              </a:rPr>
              <a:t>highest revenue</a:t>
            </a:r>
            <a:r>
              <a:rPr lang="en-US" sz="1800" dirty="0">
                <a:solidFill>
                  <a:srgbClr val="002060"/>
                </a:solidFill>
              </a:rPr>
              <a:t>.</a:t>
            </a:r>
          </a:p>
          <a:p>
            <a:pPr marL="285750" indent="-285750">
              <a:lnSpc>
                <a:spcPct val="150000"/>
              </a:lnSpc>
              <a:buFont typeface="Wingdings" panose="05000000000000000000" pitchFamily="2" charset="2"/>
              <a:buChar char="v"/>
            </a:pPr>
            <a:r>
              <a:rPr lang="en-US" sz="1800" b="1" dirty="0">
                <a:solidFill>
                  <a:srgbClr val="002060"/>
                </a:solidFill>
              </a:rPr>
              <a:t>Modern Times</a:t>
            </a:r>
            <a:r>
              <a:rPr lang="en-US" sz="1800" dirty="0">
                <a:solidFill>
                  <a:srgbClr val="002060"/>
                </a:solidFill>
              </a:rPr>
              <a:t> movie is all-time </a:t>
            </a:r>
            <a:r>
              <a:rPr lang="en-US" sz="1800" b="1" dirty="0">
                <a:solidFill>
                  <a:srgbClr val="002060"/>
                </a:solidFill>
              </a:rPr>
              <a:t>lowest budget </a:t>
            </a:r>
            <a:r>
              <a:rPr lang="en-US" sz="1800" dirty="0">
                <a:solidFill>
                  <a:srgbClr val="002060"/>
                </a:solidFill>
              </a:rPr>
              <a:t>film.</a:t>
            </a:r>
          </a:p>
          <a:p>
            <a:pPr marL="285750" indent="-285750">
              <a:lnSpc>
                <a:spcPct val="150000"/>
              </a:lnSpc>
              <a:buFont typeface="Wingdings" panose="05000000000000000000" pitchFamily="2" charset="2"/>
              <a:buChar char="v"/>
            </a:pPr>
            <a:r>
              <a:rPr lang="en-US" sz="1800" b="1" dirty="0">
                <a:solidFill>
                  <a:srgbClr val="002060"/>
                </a:solidFill>
              </a:rPr>
              <a:t>Movie popularity and Budget </a:t>
            </a:r>
            <a:r>
              <a:rPr lang="en-US" sz="1800" dirty="0">
                <a:solidFill>
                  <a:srgbClr val="002060"/>
                </a:solidFill>
              </a:rPr>
              <a:t>have </a:t>
            </a:r>
            <a:r>
              <a:rPr lang="en-US" sz="1800" b="1" dirty="0">
                <a:solidFill>
                  <a:srgbClr val="002060"/>
                </a:solidFill>
              </a:rPr>
              <a:t>weak and positive correlation.</a:t>
            </a:r>
          </a:p>
          <a:p>
            <a:pPr marL="285750" indent="-285750">
              <a:lnSpc>
                <a:spcPct val="150000"/>
              </a:lnSpc>
              <a:buFont typeface="Wingdings" panose="05000000000000000000" pitchFamily="2" charset="2"/>
              <a:buChar char="v"/>
            </a:pPr>
            <a:r>
              <a:rPr lang="en-US" sz="1800" b="1" dirty="0">
                <a:solidFill>
                  <a:srgbClr val="002060"/>
                </a:solidFill>
              </a:rPr>
              <a:t>Paramount pictures </a:t>
            </a:r>
            <a:r>
              <a:rPr lang="en-US" sz="1800" dirty="0">
                <a:solidFill>
                  <a:srgbClr val="002060"/>
                </a:solidFill>
              </a:rPr>
              <a:t>production company has the </a:t>
            </a:r>
            <a:r>
              <a:rPr lang="en-US" sz="1800" b="1" dirty="0">
                <a:solidFill>
                  <a:srgbClr val="002060"/>
                </a:solidFill>
              </a:rPr>
              <a:t>highest number </a:t>
            </a:r>
            <a:r>
              <a:rPr lang="en-US" sz="1800" dirty="0">
                <a:solidFill>
                  <a:srgbClr val="002060"/>
                </a:solidFill>
              </a:rPr>
              <a:t>of movies (Around 48).</a:t>
            </a:r>
          </a:p>
          <a:p>
            <a:pPr marL="285750" indent="-285750">
              <a:lnSpc>
                <a:spcPct val="150000"/>
              </a:lnSpc>
              <a:buFont typeface="Wingdings" panose="05000000000000000000" pitchFamily="2" charset="2"/>
              <a:buChar char="v"/>
            </a:pPr>
            <a:r>
              <a:rPr lang="en-US" sz="1800" b="1" dirty="0">
                <a:solidFill>
                  <a:srgbClr val="002060"/>
                </a:solidFill>
              </a:rPr>
              <a:t>Gone with the wild </a:t>
            </a:r>
            <a:r>
              <a:rPr lang="en-US" sz="1800" dirty="0">
                <a:solidFill>
                  <a:srgbClr val="002060"/>
                </a:solidFill>
              </a:rPr>
              <a:t>movie has </a:t>
            </a:r>
            <a:r>
              <a:rPr lang="en-US" sz="1800" b="1" dirty="0">
                <a:solidFill>
                  <a:srgbClr val="002060"/>
                </a:solidFill>
              </a:rPr>
              <a:t>highest runtime </a:t>
            </a:r>
            <a:r>
              <a:rPr lang="en-US" sz="1800" dirty="0">
                <a:solidFill>
                  <a:srgbClr val="002060"/>
                </a:solidFill>
              </a:rPr>
              <a:t>among top 500 movies based on revenue. </a:t>
            </a:r>
          </a:p>
          <a:p>
            <a:pPr marL="285750" indent="-285750">
              <a:lnSpc>
                <a:spcPct val="150000"/>
              </a:lnSpc>
              <a:buFont typeface="Wingdings" panose="05000000000000000000" pitchFamily="2" charset="2"/>
              <a:buChar char="v"/>
            </a:pPr>
            <a:endParaRPr lang="en-US" sz="1800" dirty="0">
              <a:solidFill>
                <a:srgbClr val="002060"/>
              </a:solidFill>
            </a:endParaRPr>
          </a:p>
        </p:txBody>
      </p:sp>
      <p:sp>
        <p:nvSpPr>
          <p:cNvPr id="5" name="Title 23">
            <a:extLst>
              <a:ext uri="{FF2B5EF4-FFF2-40B4-BE49-F238E27FC236}">
                <a16:creationId xmlns:a16="http://schemas.microsoft.com/office/drawing/2014/main" id="{706D11A6-0EAF-FECC-BE85-25F3A0B2A07A}"/>
              </a:ext>
            </a:extLst>
          </p:cNvPr>
          <p:cNvSpPr>
            <a:spLocks noGrp="1"/>
          </p:cNvSpPr>
          <p:nvPr>
            <p:ph type="title"/>
          </p:nvPr>
        </p:nvSpPr>
        <p:spPr>
          <a:xfrm>
            <a:off x="799871" y="591633"/>
            <a:ext cx="2535892" cy="896227"/>
          </a:xfrm>
        </p:spPr>
        <p:txBody>
          <a:bodyPr>
            <a:normAutofit/>
          </a:bodyPr>
          <a:lstStyle/>
          <a:p>
            <a:r>
              <a:rPr lang="en-US" sz="3200" b="1" i="0" dirty="0"/>
              <a:t>Summary</a:t>
            </a:r>
          </a:p>
        </p:txBody>
      </p:sp>
    </p:spTree>
    <p:extLst>
      <p:ext uri="{BB962C8B-B14F-4D97-AF65-F5344CB8AC3E}">
        <p14:creationId xmlns:p14="http://schemas.microsoft.com/office/powerpoint/2010/main" val="116630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3BD4F2-7CA4-E7F4-06A4-75774B31828C}"/>
              </a:ext>
            </a:extLst>
          </p:cNvPr>
          <p:cNvPicPr>
            <a:picLocks noChangeAspect="1"/>
          </p:cNvPicPr>
          <p:nvPr/>
        </p:nvPicPr>
        <p:blipFill>
          <a:blip r:embed="rId2"/>
          <a:stretch>
            <a:fillRect/>
          </a:stretch>
        </p:blipFill>
        <p:spPr>
          <a:xfrm>
            <a:off x="1604682" y="607685"/>
            <a:ext cx="9196311" cy="5642630"/>
          </a:xfrm>
          <a:prstGeom prst="rect">
            <a:avLst/>
          </a:prstGeom>
        </p:spPr>
      </p:pic>
      <p:sp>
        <p:nvSpPr>
          <p:cNvPr id="4" name="Title 1">
            <a:extLst>
              <a:ext uri="{FF2B5EF4-FFF2-40B4-BE49-F238E27FC236}">
                <a16:creationId xmlns:a16="http://schemas.microsoft.com/office/drawing/2014/main" id="{06B3A378-EEB9-7C82-0850-A5EB0BA7B564}"/>
              </a:ext>
            </a:extLst>
          </p:cNvPr>
          <p:cNvSpPr txBox="1">
            <a:spLocks/>
          </p:cNvSpPr>
          <p:nvPr/>
        </p:nvSpPr>
        <p:spPr>
          <a:xfrm>
            <a:off x="4255802" y="2530104"/>
            <a:ext cx="3680395" cy="140334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solidFill>
                  <a:schemeClr val="accent1">
                    <a:lumMod val="50000"/>
                    <a:alpha val="75000"/>
                  </a:schemeClr>
                </a:solidFill>
              </a:rPr>
              <a:t>Thank you</a:t>
            </a:r>
          </a:p>
        </p:txBody>
      </p:sp>
    </p:spTree>
    <p:extLst>
      <p:ext uri="{BB962C8B-B14F-4D97-AF65-F5344CB8AC3E}">
        <p14:creationId xmlns:p14="http://schemas.microsoft.com/office/powerpoint/2010/main" val="1734031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C1B223-A868-5C8F-FA7C-3B28339D2B4F}"/>
              </a:ext>
            </a:extLst>
          </p:cNvPr>
          <p:cNvSpPr txBox="1"/>
          <p:nvPr/>
        </p:nvSpPr>
        <p:spPr>
          <a:xfrm>
            <a:off x="1864658" y="4309193"/>
            <a:ext cx="8624048" cy="646331"/>
          </a:xfrm>
          <a:prstGeom prst="rect">
            <a:avLst/>
          </a:prstGeom>
          <a:noFill/>
          <a:ln>
            <a:noFill/>
          </a:ln>
        </p:spPr>
        <p:txBody>
          <a:bodyPr wrap="square" rtlCol="0">
            <a:spAutoFit/>
          </a:bodyPr>
          <a:lstStyle/>
          <a:p>
            <a:r>
              <a:rPr lang="en-US" dirty="0"/>
              <a:t>          Here we have to use </a:t>
            </a:r>
            <a:r>
              <a:rPr lang="en-US" b="1" dirty="0"/>
              <a:t>python</a:t>
            </a:r>
            <a:r>
              <a:rPr lang="en-US" dirty="0"/>
              <a:t> programming to analyze the data to perform exploratory data analysis by answering the questions in the upcoming slides. </a:t>
            </a:r>
            <a:endParaRPr lang="en-IN" dirty="0"/>
          </a:p>
        </p:txBody>
      </p:sp>
      <p:sp>
        <p:nvSpPr>
          <p:cNvPr id="6" name="TextBox 5">
            <a:extLst>
              <a:ext uri="{FF2B5EF4-FFF2-40B4-BE49-F238E27FC236}">
                <a16:creationId xmlns:a16="http://schemas.microsoft.com/office/drawing/2014/main" id="{D9097BAE-54FF-F32A-098C-601CFA30A693}"/>
              </a:ext>
            </a:extLst>
          </p:cNvPr>
          <p:cNvSpPr txBox="1"/>
          <p:nvPr/>
        </p:nvSpPr>
        <p:spPr>
          <a:xfrm>
            <a:off x="1757083" y="1651717"/>
            <a:ext cx="2070846" cy="523220"/>
          </a:xfrm>
          <a:prstGeom prst="rect">
            <a:avLst/>
          </a:prstGeom>
          <a:noFill/>
        </p:spPr>
        <p:txBody>
          <a:bodyPr wrap="square" rtlCol="0">
            <a:spAutoFit/>
          </a:bodyPr>
          <a:lstStyle/>
          <a:p>
            <a:r>
              <a:rPr lang="en-US" sz="2800" dirty="0"/>
              <a:t>Introduction</a:t>
            </a:r>
            <a:endParaRPr lang="en-IN" sz="2800" dirty="0"/>
          </a:p>
        </p:txBody>
      </p:sp>
      <p:sp>
        <p:nvSpPr>
          <p:cNvPr id="8" name="TextBox 7">
            <a:extLst>
              <a:ext uri="{FF2B5EF4-FFF2-40B4-BE49-F238E27FC236}">
                <a16:creationId xmlns:a16="http://schemas.microsoft.com/office/drawing/2014/main" id="{CAD37791-A8EE-3986-047D-F59DE4780583}"/>
              </a:ext>
            </a:extLst>
          </p:cNvPr>
          <p:cNvSpPr txBox="1"/>
          <p:nvPr/>
        </p:nvSpPr>
        <p:spPr>
          <a:xfrm>
            <a:off x="1864658" y="1987876"/>
            <a:ext cx="9323295" cy="2308324"/>
          </a:xfrm>
          <a:prstGeom prst="rect">
            <a:avLst/>
          </a:prstGeom>
          <a:noFill/>
        </p:spPr>
        <p:txBody>
          <a:bodyPr wrap="square">
            <a:spAutoFit/>
          </a:bodyPr>
          <a:lstStyle/>
          <a:p>
            <a:br>
              <a:rPr lang="en-US" dirty="0">
                <a:solidFill>
                  <a:schemeClr val="tx2">
                    <a:lumMod val="50000"/>
                  </a:schemeClr>
                </a:solidFill>
              </a:rPr>
            </a:br>
            <a:r>
              <a:rPr lang="en-US" dirty="0">
                <a:solidFill>
                  <a:schemeClr val="tx2">
                    <a:lumMod val="50000"/>
                  </a:schemeClr>
                </a:solidFill>
              </a:rPr>
              <a:t>       </a:t>
            </a:r>
            <a:r>
              <a:rPr lang="en-US" b="0" i="0" dirty="0">
                <a:solidFill>
                  <a:schemeClr val="tx2">
                    <a:lumMod val="50000"/>
                  </a:schemeClr>
                </a:solidFill>
                <a:effectLst/>
                <a:latin typeface="Söhne"/>
              </a:rPr>
              <a:t>The production company wants to analyze a movie dataset to understand the factors that contribute to commercial success and high ratings. By examining patterns and trends in the data, the company hopes to identify which genres tend to perform well at the box office and other key drivers of success. This knowledge can be used to predict the performance of future movies and inform decisions around production strategies. Ultimately, the goal is to increase the likelihood of creating hit movies by taking a data-driven approach to understanding audience preferences and behavior.</a:t>
            </a:r>
            <a:endParaRPr lang="en-IN" dirty="0">
              <a:solidFill>
                <a:schemeClr val="tx2">
                  <a:lumMod val="50000"/>
                </a:schemeClr>
              </a:solidFill>
            </a:endParaRPr>
          </a:p>
        </p:txBody>
      </p:sp>
      <p:pic>
        <p:nvPicPr>
          <p:cNvPr id="3" name="Picture 2">
            <a:extLst>
              <a:ext uri="{FF2B5EF4-FFF2-40B4-BE49-F238E27FC236}">
                <a16:creationId xmlns:a16="http://schemas.microsoft.com/office/drawing/2014/main" id="{45095F9E-436B-DA2C-850B-94BFBDC4FFEE}"/>
              </a:ext>
            </a:extLst>
          </p:cNvPr>
          <p:cNvPicPr>
            <a:picLocks noChangeAspect="1"/>
          </p:cNvPicPr>
          <p:nvPr/>
        </p:nvPicPr>
        <p:blipFill>
          <a:blip r:embed="rId2"/>
          <a:stretch>
            <a:fillRect/>
          </a:stretch>
        </p:blipFill>
        <p:spPr>
          <a:xfrm>
            <a:off x="8629443" y="189760"/>
            <a:ext cx="3395797" cy="1819698"/>
          </a:xfrm>
          <a:prstGeom prst="rect">
            <a:avLst/>
          </a:prstGeom>
        </p:spPr>
      </p:pic>
      <p:pic>
        <p:nvPicPr>
          <p:cNvPr id="4" name="Picture 3">
            <a:extLst>
              <a:ext uri="{FF2B5EF4-FFF2-40B4-BE49-F238E27FC236}">
                <a16:creationId xmlns:a16="http://schemas.microsoft.com/office/drawing/2014/main" id="{70E408CF-9EF7-E2AB-3A49-19852683B501}"/>
              </a:ext>
            </a:extLst>
          </p:cNvPr>
          <p:cNvPicPr>
            <a:picLocks noChangeAspect="1"/>
          </p:cNvPicPr>
          <p:nvPr/>
        </p:nvPicPr>
        <p:blipFill>
          <a:blip r:embed="rId3"/>
          <a:stretch>
            <a:fillRect/>
          </a:stretch>
        </p:blipFill>
        <p:spPr>
          <a:xfrm>
            <a:off x="90049" y="5255497"/>
            <a:ext cx="3334067" cy="1533671"/>
          </a:xfrm>
          <a:prstGeom prst="rect">
            <a:avLst/>
          </a:prstGeom>
        </p:spPr>
      </p:pic>
      <p:pic>
        <p:nvPicPr>
          <p:cNvPr id="7" name="Picture 6">
            <a:extLst>
              <a:ext uri="{FF2B5EF4-FFF2-40B4-BE49-F238E27FC236}">
                <a16:creationId xmlns:a16="http://schemas.microsoft.com/office/drawing/2014/main" id="{F0F7E29E-4C49-0AF6-CCEB-0CFC0A1CECC5}"/>
              </a:ext>
            </a:extLst>
          </p:cNvPr>
          <p:cNvPicPr>
            <a:picLocks noChangeAspect="1"/>
          </p:cNvPicPr>
          <p:nvPr/>
        </p:nvPicPr>
        <p:blipFill>
          <a:blip r:embed="rId4"/>
          <a:stretch>
            <a:fillRect/>
          </a:stretch>
        </p:blipFill>
        <p:spPr>
          <a:xfrm>
            <a:off x="8458373" y="5549651"/>
            <a:ext cx="2475945" cy="945361"/>
          </a:xfrm>
          <a:prstGeom prst="rect">
            <a:avLst/>
          </a:prstGeom>
        </p:spPr>
      </p:pic>
    </p:spTree>
    <p:extLst>
      <p:ext uri="{BB962C8B-B14F-4D97-AF65-F5344CB8AC3E}">
        <p14:creationId xmlns:p14="http://schemas.microsoft.com/office/powerpoint/2010/main" val="97343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1A4101-7797-011F-2BBC-A48BB9F3F245}"/>
              </a:ext>
            </a:extLst>
          </p:cNvPr>
          <p:cNvPicPr>
            <a:picLocks noChangeAspect="1"/>
          </p:cNvPicPr>
          <p:nvPr/>
        </p:nvPicPr>
        <p:blipFill>
          <a:blip r:embed="rId2"/>
          <a:stretch>
            <a:fillRect/>
          </a:stretch>
        </p:blipFill>
        <p:spPr>
          <a:xfrm>
            <a:off x="263235" y="238883"/>
            <a:ext cx="7966365" cy="658510"/>
          </a:xfrm>
          <a:prstGeom prst="rect">
            <a:avLst/>
          </a:prstGeom>
        </p:spPr>
      </p:pic>
      <p:pic>
        <p:nvPicPr>
          <p:cNvPr id="5" name="Picture 4">
            <a:extLst>
              <a:ext uri="{FF2B5EF4-FFF2-40B4-BE49-F238E27FC236}">
                <a16:creationId xmlns:a16="http://schemas.microsoft.com/office/drawing/2014/main" id="{BBF12FB0-18E7-8618-8BC4-EE05E093F3EB}"/>
              </a:ext>
            </a:extLst>
          </p:cNvPr>
          <p:cNvPicPr>
            <a:picLocks noChangeAspect="1"/>
          </p:cNvPicPr>
          <p:nvPr/>
        </p:nvPicPr>
        <p:blipFill>
          <a:blip r:embed="rId3"/>
          <a:stretch>
            <a:fillRect/>
          </a:stretch>
        </p:blipFill>
        <p:spPr>
          <a:xfrm>
            <a:off x="446654" y="2119965"/>
            <a:ext cx="6327000" cy="4335494"/>
          </a:xfrm>
          <a:prstGeom prst="rect">
            <a:avLst/>
          </a:prstGeom>
          <a:ln>
            <a:solidFill>
              <a:schemeClr val="tx1"/>
            </a:solidFill>
          </a:ln>
        </p:spPr>
      </p:pic>
      <p:sp>
        <p:nvSpPr>
          <p:cNvPr id="6" name="TextBox 5">
            <a:extLst>
              <a:ext uri="{FF2B5EF4-FFF2-40B4-BE49-F238E27FC236}">
                <a16:creationId xmlns:a16="http://schemas.microsoft.com/office/drawing/2014/main" id="{B748E7D5-87D8-6D69-C48E-83A2D9E2CD23}"/>
              </a:ext>
            </a:extLst>
          </p:cNvPr>
          <p:cNvSpPr txBox="1"/>
          <p:nvPr/>
        </p:nvSpPr>
        <p:spPr>
          <a:xfrm>
            <a:off x="7835153" y="5809128"/>
            <a:ext cx="3254188" cy="646331"/>
          </a:xfrm>
          <a:prstGeom prst="rect">
            <a:avLst/>
          </a:prstGeom>
          <a:noFill/>
        </p:spPr>
        <p:txBody>
          <a:bodyPr wrap="square" rtlCol="0">
            <a:spAutoFit/>
          </a:bodyPr>
          <a:lstStyle/>
          <a:p>
            <a:r>
              <a:rPr lang="en-US" dirty="0"/>
              <a:t>Number of rows : 4803</a:t>
            </a:r>
          </a:p>
          <a:p>
            <a:r>
              <a:rPr lang="en-US" dirty="0"/>
              <a:t>Number of Columns: 20</a:t>
            </a:r>
            <a:endParaRPr lang="en-IN" dirty="0"/>
          </a:p>
        </p:txBody>
      </p:sp>
      <p:pic>
        <p:nvPicPr>
          <p:cNvPr id="8" name="Picture 7">
            <a:extLst>
              <a:ext uri="{FF2B5EF4-FFF2-40B4-BE49-F238E27FC236}">
                <a16:creationId xmlns:a16="http://schemas.microsoft.com/office/drawing/2014/main" id="{70C41714-A7EC-9033-FD87-A8A059493956}"/>
              </a:ext>
            </a:extLst>
          </p:cNvPr>
          <p:cNvPicPr>
            <a:picLocks noChangeAspect="1"/>
          </p:cNvPicPr>
          <p:nvPr/>
        </p:nvPicPr>
        <p:blipFill>
          <a:blip r:embed="rId4"/>
          <a:stretch>
            <a:fillRect/>
          </a:stretch>
        </p:blipFill>
        <p:spPr>
          <a:xfrm>
            <a:off x="374937" y="1341918"/>
            <a:ext cx="6666544" cy="486882"/>
          </a:xfrm>
          <a:prstGeom prst="rect">
            <a:avLst/>
          </a:prstGeom>
          <a:ln>
            <a:solidFill>
              <a:schemeClr val="tx1">
                <a:lumMod val="75000"/>
                <a:lumOff val="25000"/>
              </a:schemeClr>
            </a:solidFill>
          </a:ln>
        </p:spPr>
      </p:pic>
      <p:pic>
        <p:nvPicPr>
          <p:cNvPr id="9" name="Picture 8">
            <a:extLst>
              <a:ext uri="{FF2B5EF4-FFF2-40B4-BE49-F238E27FC236}">
                <a16:creationId xmlns:a16="http://schemas.microsoft.com/office/drawing/2014/main" id="{22133194-64AE-D498-DFA7-08572207382C}"/>
              </a:ext>
            </a:extLst>
          </p:cNvPr>
          <p:cNvPicPr>
            <a:picLocks noChangeAspect="1"/>
          </p:cNvPicPr>
          <p:nvPr/>
        </p:nvPicPr>
        <p:blipFill>
          <a:blip r:embed="rId5"/>
          <a:stretch>
            <a:fillRect/>
          </a:stretch>
        </p:blipFill>
        <p:spPr>
          <a:xfrm>
            <a:off x="8130695" y="42036"/>
            <a:ext cx="4061305" cy="2961140"/>
          </a:xfrm>
          <a:prstGeom prst="rect">
            <a:avLst/>
          </a:prstGeom>
        </p:spPr>
      </p:pic>
    </p:spTree>
    <p:extLst>
      <p:ext uri="{BB962C8B-B14F-4D97-AF65-F5344CB8AC3E}">
        <p14:creationId xmlns:p14="http://schemas.microsoft.com/office/powerpoint/2010/main" val="3937123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805C51-F19C-4FF6-3E78-87E411250CC1}"/>
              </a:ext>
            </a:extLst>
          </p:cNvPr>
          <p:cNvPicPr>
            <a:picLocks noChangeAspect="1"/>
          </p:cNvPicPr>
          <p:nvPr/>
        </p:nvPicPr>
        <p:blipFill>
          <a:blip r:embed="rId2"/>
          <a:stretch>
            <a:fillRect/>
          </a:stretch>
        </p:blipFill>
        <p:spPr>
          <a:xfrm>
            <a:off x="5580161" y="828144"/>
            <a:ext cx="2768834" cy="1695585"/>
          </a:xfrm>
          <a:prstGeom prst="rect">
            <a:avLst/>
          </a:prstGeom>
        </p:spPr>
      </p:pic>
      <p:pic>
        <p:nvPicPr>
          <p:cNvPr id="3" name="Picture 2">
            <a:extLst>
              <a:ext uri="{FF2B5EF4-FFF2-40B4-BE49-F238E27FC236}">
                <a16:creationId xmlns:a16="http://schemas.microsoft.com/office/drawing/2014/main" id="{52FE0686-5625-5844-7995-F5C1CE40CC33}"/>
              </a:ext>
            </a:extLst>
          </p:cNvPr>
          <p:cNvPicPr>
            <a:picLocks noChangeAspect="1"/>
          </p:cNvPicPr>
          <p:nvPr/>
        </p:nvPicPr>
        <p:blipFill>
          <a:blip r:embed="rId3"/>
          <a:stretch>
            <a:fillRect/>
          </a:stretch>
        </p:blipFill>
        <p:spPr>
          <a:xfrm>
            <a:off x="153870" y="81267"/>
            <a:ext cx="8632089" cy="574883"/>
          </a:xfrm>
          <a:prstGeom prst="rect">
            <a:avLst/>
          </a:prstGeom>
        </p:spPr>
      </p:pic>
      <p:pic>
        <p:nvPicPr>
          <p:cNvPr id="7" name="Picture 6">
            <a:extLst>
              <a:ext uri="{FF2B5EF4-FFF2-40B4-BE49-F238E27FC236}">
                <a16:creationId xmlns:a16="http://schemas.microsoft.com/office/drawing/2014/main" id="{DF077CE2-A332-2766-845B-0B34987EA1E6}"/>
              </a:ext>
            </a:extLst>
          </p:cNvPr>
          <p:cNvPicPr>
            <a:picLocks noChangeAspect="1"/>
          </p:cNvPicPr>
          <p:nvPr/>
        </p:nvPicPr>
        <p:blipFill>
          <a:blip r:embed="rId4"/>
          <a:stretch>
            <a:fillRect/>
          </a:stretch>
        </p:blipFill>
        <p:spPr>
          <a:xfrm>
            <a:off x="187104" y="796869"/>
            <a:ext cx="2707985" cy="3072190"/>
          </a:xfrm>
          <a:prstGeom prst="rect">
            <a:avLst/>
          </a:prstGeom>
          <a:ln>
            <a:solidFill>
              <a:schemeClr val="tx1"/>
            </a:solidFill>
          </a:ln>
        </p:spPr>
      </p:pic>
      <p:pic>
        <p:nvPicPr>
          <p:cNvPr id="9" name="Picture 8">
            <a:extLst>
              <a:ext uri="{FF2B5EF4-FFF2-40B4-BE49-F238E27FC236}">
                <a16:creationId xmlns:a16="http://schemas.microsoft.com/office/drawing/2014/main" id="{88E37822-4203-5CC3-05AA-C07D7BF7BCA7}"/>
              </a:ext>
            </a:extLst>
          </p:cNvPr>
          <p:cNvPicPr>
            <a:picLocks noChangeAspect="1"/>
          </p:cNvPicPr>
          <p:nvPr/>
        </p:nvPicPr>
        <p:blipFill>
          <a:blip r:embed="rId5"/>
          <a:stretch>
            <a:fillRect/>
          </a:stretch>
        </p:blipFill>
        <p:spPr>
          <a:xfrm>
            <a:off x="3041993" y="796869"/>
            <a:ext cx="2218309" cy="2998411"/>
          </a:xfrm>
          <a:prstGeom prst="rect">
            <a:avLst/>
          </a:prstGeom>
          <a:ln>
            <a:solidFill>
              <a:schemeClr val="tx1"/>
            </a:solidFill>
          </a:ln>
        </p:spPr>
      </p:pic>
      <p:pic>
        <p:nvPicPr>
          <p:cNvPr id="11" name="Picture 10">
            <a:extLst>
              <a:ext uri="{FF2B5EF4-FFF2-40B4-BE49-F238E27FC236}">
                <a16:creationId xmlns:a16="http://schemas.microsoft.com/office/drawing/2014/main" id="{6D1E5FFA-7FE4-7306-BFA6-A3B65DAC07E1}"/>
              </a:ext>
            </a:extLst>
          </p:cNvPr>
          <p:cNvPicPr>
            <a:picLocks noChangeAspect="1"/>
          </p:cNvPicPr>
          <p:nvPr/>
        </p:nvPicPr>
        <p:blipFill>
          <a:blip r:embed="rId6"/>
          <a:stretch>
            <a:fillRect/>
          </a:stretch>
        </p:blipFill>
        <p:spPr>
          <a:xfrm>
            <a:off x="36640" y="4708247"/>
            <a:ext cx="5136777" cy="450439"/>
          </a:xfrm>
          <a:prstGeom prst="rect">
            <a:avLst/>
          </a:prstGeom>
        </p:spPr>
      </p:pic>
      <p:pic>
        <p:nvPicPr>
          <p:cNvPr id="15" name="Picture 14">
            <a:extLst>
              <a:ext uri="{FF2B5EF4-FFF2-40B4-BE49-F238E27FC236}">
                <a16:creationId xmlns:a16="http://schemas.microsoft.com/office/drawing/2014/main" id="{A5FA2A3D-A39E-F3D8-86A3-BCD304F2514F}"/>
              </a:ext>
            </a:extLst>
          </p:cNvPr>
          <p:cNvPicPr>
            <a:picLocks noChangeAspect="1"/>
          </p:cNvPicPr>
          <p:nvPr/>
        </p:nvPicPr>
        <p:blipFill>
          <a:blip r:embed="rId7"/>
          <a:stretch>
            <a:fillRect/>
          </a:stretch>
        </p:blipFill>
        <p:spPr>
          <a:xfrm>
            <a:off x="8942503" y="2732021"/>
            <a:ext cx="3249497" cy="3952452"/>
          </a:xfrm>
          <a:prstGeom prst="rect">
            <a:avLst/>
          </a:prstGeom>
          <a:ln>
            <a:solidFill>
              <a:schemeClr val="tx1"/>
            </a:solidFill>
          </a:ln>
        </p:spPr>
      </p:pic>
      <p:sp>
        <p:nvSpPr>
          <p:cNvPr id="21" name="TextBox 20">
            <a:extLst>
              <a:ext uri="{FF2B5EF4-FFF2-40B4-BE49-F238E27FC236}">
                <a16:creationId xmlns:a16="http://schemas.microsoft.com/office/drawing/2014/main" id="{07DDF650-F39A-462E-78A6-1E2FC115C03C}"/>
              </a:ext>
            </a:extLst>
          </p:cNvPr>
          <p:cNvSpPr txBox="1"/>
          <p:nvPr/>
        </p:nvSpPr>
        <p:spPr>
          <a:xfrm>
            <a:off x="259977" y="5299405"/>
            <a:ext cx="5136777" cy="1354217"/>
          </a:xfrm>
          <a:prstGeom prst="rect">
            <a:avLst/>
          </a:prstGeom>
          <a:noFill/>
        </p:spPr>
        <p:txBody>
          <a:bodyPr wrap="square" rtlCol="0">
            <a:spAutoFit/>
          </a:bodyPr>
          <a:lstStyle/>
          <a:p>
            <a:r>
              <a:rPr lang="en-US" sz="1600" dirty="0"/>
              <a:t>Treatment: 1.null values in runtime column by avg  </a:t>
            </a:r>
          </a:p>
          <a:p>
            <a:r>
              <a:rPr lang="en-US" sz="1600" dirty="0"/>
              <a:t>                         runtime </a:t>
            </a:r>
          </a:p>
          <a:p>
            <a:endParaRPr lang="en-US" sz="1600" dirty="0"/>
          </a:p>
          <a:p>
            <a:r>
              <a:rPr lang="en-US" sz="1600" dirty="0"/>
              <a:t>                     2.   Rest all columns having null replaced    </a:t>
            </a:r>
          </a:p>
          <a:p>
            <a:r>
              <a:rPr lang="en-US" sz="1600" dirty="0"/>
              <a:t>                             by a word “unknown”</a:t>
            </a:r>
            <a:endParaRPr lang="en-IN" sz="1600" dirty="0"/>
          </a:p>
        </p:txBody>
      </p:sp>
      <p:pic>
        <p:nvPicPr>
          <p:cNvPr id="13" name="Picture 12">
            <a:extLst>
              <a:ext uri="{FF2B5EF4-FFF2-40B4-BE49-F238E27FC236}">
                <a16:creationId xmlns:a16="http://schemas.microsoft.com/office/drawing/2014/main" id="{5CE44E04-65FF-08D8-81AD-3E8C1911671F}"/>
              </a:ext>
            </a:extLst>
          </p:cNvPr>
          <p:cNvPicPr>
            <a:picLocks noChangeAspect="1"/>
          </p:cNvPicPr>
          <p:nvPr/>
        </p:nvPicPr>
        <p:blipFill>
          <a:blip r:embed="rId8"/>
          <a:stretch>
            <a:fillRect/>
          </a:stretch>
        </p:blipFill>
        <p:spPr>
          <a:xfrm>
            <a:off x="5157470" y="2732021"/>
            <a:ext cx="3648581" cy="4056886"/>
          </a:xfrm>
          <a:prstGeom prst="rect">
            <a:avLst/>
          </a:prstGeom>
          <a:ln>
            <a:solidFill>
              <a:schemeClr val="tx1"/>
            </a:solidFill>
          </a:ln>
        </p:spPr>
      </p:pic>
      <p:pic>
        <p:nvPicPr>
          <p:cNvPr id="4" name="Picture 3">
            <a:extLst>
              <a:ext uri="{FF2B5EF4-FFF2-40B4-BE49-F238E27FC236}">
                <a16:creationId xmlns:a16="http://schemas.microsoft.com/office/drawing/2014/main" id="{56A0DEF7-CAA5-DDA1-89AF-E3D341CBA612}"/>
              </a:ext>
            </a:extLst>
          </p:cNvPr>
          <p:cNvPicPr>
            <a:picLocks noChangeAspect="1"/>
          </p:cNvPicPr>
          <p:nvPr/>
        </p:nvPicPr>
        <p:blipFill>
          <a:blip r:embed="rId9"/>
          <a:stretch>
            <a:fillRect/>
          </a:stretch>
        </p:blipFill>
        <p:spPr>
          <a:xfrm>
            <a:off x="8668854" y="1"/>
            <a:ext cx="3369276" cy="2523728"/>
          </a:xfrm>
          <a:prstGeom prst="rect">
            <a:avLst/>
          </a:prstGeom>
        </p:spPr>
      </p:pic>
    </p:spTree>
    <p:extLst>
      <p:ext uri="{BB962C8B-B14F-4D97-AF65-F5344CB8AC3E}">
        <p14:creationId xmlns:p14="http://schemas.microsoft.com/office/powerpoint/2010/main" val="274980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CC0806-0F23-3C16-D043-51F1981FC287}"/>
              </a:ext>
            </a:extLst>
          </p:cNvPr>
          <p:cNvPicPr>
            <a:picLocks noChangeAspect="1"/>
          </p:cNvPicPr>
          <p:nvPr/>
        </p:nvPicPr>
        <p:blipFill>
          <a:blip r:embed="rId2"/>
          <a:stretch>
            <a:fillRect/>
          </a:stretch>
        </p:blipFill>
        <p:spPr>
          <a:xfrm>
            <a:off x="201669" y="111145"/>
            <a:ext cx="8493660" cy="561207"/>
          </a:xfrm>
          <a:prstGeom prst="rect">
            <a:avLst/>
          </a:prstGeom>
        </p:spPr>
      </p:pic>
      <p:pic>
        <p:nvPicPr>
          <p:cNvPr id="5" name="Picture 4">
            <a:extLst>
              <a:ext uri="{FF2B5EF4-FFF2-40B4-BE49-F238E27FC236}">
                <a16:creationId xmlns:a16="http://schemas.microsoft.com/office/drawing/2014/main" id="{D5973F06-DEC5-2FA8-EBA2-A0FD6632817D}"/>
              </a:ext>
            </a:extLst>
          </p:cNvPr>
          <p:cNvPicPr>
            <a:picLocks noChangeAspect="1"/>
          </p:cNvPicPr>
          <p:nvPr/>
        </p:nvPicPr>
        <p:blipFill>
          <a:blip r:embed="rId3"/>
          <a:stretch>
            <a:fillRect/>
          </a:stretch>
        </p:blipFill>
        <p:spPr>
          <a:xfrm>
            <a:off x="201669" y="672352"/>
            <a:ext cx="4115157" cy="4077053"/>
          </a:xfrm>
          <a:prstGeom prst="rect">
            <a:avLst/>
          </a:prstGeom>
          <a:ln>
            <a:solidFill>
              <a:schemeClr val="tx1">
                <a:lumMod val="95000"/>
                <a:lumOff val="5000"/>
              </a:schemeClr>
            </a:solidFill>
          </a:ln>
        </p:spPr>
      </p:pic>
      <p:pic>
        <p:nvPicPr>
          <p:cNvPr id="7" name="Picture 6">
            <a:extLst>
              <a:ext uri="{FF2B5EF4-FFF2-40B4-BE49-F238E27FC236}">
                <a16:creationId xmlns:a16="http://schemas.microsoft.com/office/drawing/2014/main" id="{2D1BB074-0839-5082-C6DB-4B88C7168BE7}"/>
              </a:ext>
            </a:extLst>
          </p:cNvPr>
          <p:cNvPicPr>
            <a:picLocks noChangeAspect="1"/>
          </p:cNvPicPr>
          <p:nvPr/>
        </p:nvPicPr>
        <p:blipFill>
          <a:blip r:embed="rId4"/>
          <a:stretch>
            <a:fillRect/>
          </a:stretch>
        </p:blipFill>
        <p:spPr>
          <a:xfrm>
            <a:off x="4014242" y="2895257"/>
            <a:ext cx="8052251" cy="3962743"/>
          </a:xfrm>
          <a:prstGeom prst="rect">
            <a:avLst/>
          </a:prstGeom>
          <a:ln>
            <a:solidFill>
              <a:schemeClr val="tx1">
                <a:lumMod val="95000"/>
                <a:lumOff val="5000"/>
              </a:schemeClr>
            </a:solidFill>
          </a:ln>
        </p:spPr>
      </p:pic>
      <p:sp>
        <p:nvSpPr>
          <p:cNvPr id="8" name="TextBox 7">
            <a:extLst>
              <a:ext uri="{FF2B5EF4-FFF2-40B4-BE49-F238E27FC236}">
                <a16:creationId xmlns:a16="http://schemas.microsoft.com/office/drawing/2014/main" id="{43272639-F783-545B-7E39-2B10CEADA75A}"/>
              </a:ext>
            </a:extLst>
          </p:cNvPr>
          <p:cNvSpPr txBox="1"/>
          <p:nvPr/>
        </p:nvSpPr>
        <p:spPr>
          <a:xfrm>
            <a:off x="4698758" y="1961320"/>
            <a:ext cx="3254188" cy="369332"/>
          </a:xfrm>
          <a:prstGeom prst="rect">
            <a:avLst/>
          </a:prstGeom>
          <a:noFill/>
        </p:spPr>
        <p:txBody>
          <a:bodyPr wrap="square" rtlCol="0">
            <a:spAutoFit/>
          </a:bodyPr>
          <a:lstStyle/>
          <a:p>
            <a:r>
              <a:rPr lang="en-US" dirty="0"/>
              <a:t>Number of records : 3684</a:t>
            </a:r>
          </a:p>
        </p:txBody>
      </p:sp>
      <p:pic>
        <p:nvPicPr>
          <p:cNvPr id="9" name="Picture 8">
            <a:extLst>
              <a:ext uri="{FF2B5EF4-FFF2-40B4-BE49-F238E27FC236}">
                <a16:creationId xmlns:a16="http://schemas.microsoft.com/office/drawing/2014/main" id="{6E233888-FCB8-9B47-3475-E04D241924A3}"/>
              </a:ext>
            </a:extLst>
          </p:cNvPr>
          <p:cNvPicPr>
            <a:picLocks noChangeAspect="1"/>
          </p:cNvPicPr>
          <p:nvPr/>
        </p:nvPicPr>
        <p:blipFill>
          <a:blip r:embed="rId5"/>
          <a:stretch>
            <a:fillRect/>
          </a:stretch>
        </p:blipFill>
        <p:spPr>
          <a:xfrm>
            <a:off x="8405610" y="761828"/>
            <a:ext cx="3660883" cy="2043953"/>
          </a:xfrm>
          <a:prstGeom prst="rect">
            <a:avLst/>
          </a:prstGeom>
        </p:spPr>
      </p:pic>
      <p:pic>
        <p:nvPicPr>
          <p:cNvPr id="13" name="Picture 12">
            <a:extLst>
              <a:ext uri="{FF2B5EF4-FFF2-40B4-BE49-F238E27FC236}">
                <a16:creationId xmlns:a16="http://schemas.microsoft.com/office/drawing/2014/main" id="{57925F1F-2009-2DD7-68CA-000E9301F7E5}"/>
              </a:ext>
            </a:extLst>
          </p:cNvPr>
          <p:cNvPicPr>
            <a:picLocks noChangeAspect="1"/>
          </p:cNvPicPr>
          <p:nvPr/>
        </p:nvPicPr>
        <p:blipFill>
          <a:blip r:embed="rId6"/>
          <a:stretch>
            <a:fillRect/>
          </a:stretch>
        </p:blipFill>
        <p:spPr>
          <a:xfrm>
            <a:off x="125507" y="4876628"/>
            <a:ext cx="3783105" cy="1953420"/>
          </a:xfrm>
          <a:prstGeom prst="rect">
            <a:avLst/>
          </a:prstGeom>
        </p:spPr>
      </p:pic>
    </p:spTree>
    <p:extLst>
      <p:ext uri="{BB962C8B-B14F-4D97-AF65-F5344CB8AC3E}">
        <p14:creationId xmlns:p14="http://schemas.microsoft.com/office/powerpoint/2010/main" val="94651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11395E-55C0-AA78-7C9A-61DBED64DD7E}"/>
              </a:ext>
            </a:extLst>
          </p:cNvPr>
          <p:cNvPicPr>
            <a:picLocks noChangeAspect="1"/>
          </p:cNvPicPr>
          <p:nvPr/>
        </p:nvPicPr>
        <p:blipFill>
          <a:blip r:embed="rId2"/>
          <a:stretch>
            <a:fillRect/>
          </a:stretch>
        </p:blipFill>
        <p:spPr>
          <a:xfrm>
            <a:off x="145180" y="66321"/>
            <a:ext cx="7605238" cy="480525"/>
          </a:xfrm>
          <a:prstGeom prst="rect">
            <a:avLst/>
          </a:prstGeom>
        </p:spPr>
      </p:pic>
      <p:pic>
        <p:nvPicPr>
          <p:cNvPr id="5" name="Picture 4">
            <a:extLst>
              <a:ext uri="{FF2B5EF4-FFF2-40B4-BE49-F238E27FC236}">
                <a16:creationId xmlns:a16="http://schemas.microsoft.com/office/drawing/2014/main" id="{325DF7FE-157E-61B7-5632-8B70E32B74DF}"/>
              </a:ext>
            </a:extLst>
          </p:cNvPr>
          <p:cNvPicPr>
            <a:picLocks noChangeAspect="1"/>
          </p:cNvPicPr>
          <p:nvPr/>
        </p:nvPicPr>
        <p:blipFill>
          <a:blip r:embed="rId3"/>
          <a:stretch>
            <a:fillRect/>
          </a:stretch>
        </p:blipFill>
        <p:spPr>
          <a:xfrm>
            <a:off x="363766" y="702214"/>
            <a:ext cx="4633362" cy="3947502"/>
          </a:xfrm>
          <a:prstGeom prst="rect">
            <a:avLst/>
          </a:prstGeom>
          <a:ln>
            <a:solidFill>
              <a:schemeClr val="tx1">
                <a:lumMod val="95000"/>
                <a:lumOff val="5000"/>
              </a:schemeClr>
            </a:solidFill>
          </a:ln>
        </p:spPr>
      </p:pic>
      <p:pic>
        <p:nvPicPr>
          <p:cNvPr id="7" name="Picture 6">
            <a:extLst>
              <a:ext uri="{FF2B5EF4-FFF2-40B4-BE49-F238E27FC236}">
                <a16:creationId xmlns:a16="http://schemas.microsoft.com/office/drawing/2014/main" id="{A9D54D61-CF47-A6D9-818B-0B62AE170288}"/>
              </a:ext>
            </a:extLst>
          </p:cNvPr>
          <p:cNvPicPr>
            <a:picLocks noChangeAspect="1"/>
          </p:cNvPicPr>
          <p:nvPr/>
        </p:nvPicPr>
        <p:blipFill>
          <a:blip r:embed="rId4"/>
          <a:stretch>
            <a:fillRect/>
          </a:stretch>
        </p:blipFill>
        <p:spPr>
          <a:xfrm>
            <a:off x="4159857" y="3200400"/>
            <a:ext cx="8032143" cy="3657600"/>
          </a:xfrm>
          <a:prstGeom prst="rect">
            <a:avLst/>
          </a:prstGeom>
          <a:ln>
            <a:solidFill>
              <a:schemeClr val="tx1">
                <a:lumMod val="95000"/>
                <a:lumOff val="5000"/>
              </a:schemeClr>
            </a:solidFill>
          </a:ln>
        </p:spPr>
      </p:pic>
      <p:pic>
        <p:nvPicPr>
          <p:cNvPr id="9" name="Picture 8">
            <a:extLst>
              <a:ext uri="{FF2B5EF4-FFF2-40B4-BE49-F238E27FC236}">
                <a16:creationId xmlns:a16="http://schemas.microsoft.com/office/drawing/2014/main" id="{EF3B44DE-C629-DB6B-D475-E46E3E05BEF2}"/>
              </a:ext>
            </a:extLst>
          </p:cNvPr>
          <p:cNvPicPr>
            <a:picLocks noChangeAspect="1"/>
          </p:cNvPicPr>
          <p:nvPr/>
        </p:nvPicPr>
        <p:blipFill>
          <a:blip r:embed="rId5"/>
          <a:stretch>
            <a:fillRect/>
          </a:stretch>
        </p:blipFill>
        <p:spPr>
          <a:xfrm>
            <a:off x="5611719" y="772852"/>
            <a:ext cx="1429175" cy="616172"/>
          </a:xfrm>
          <a:prstGeom prst="rect">
            <a:avLst/>
          </a:prstGeom>
        </p:spPr>
      </p:pic>
      <p:sp>
        <p:nvSpPr>
          <p:cNvPr id="10" name="TextBox 9">
            <a:extLst>
              <a:ext uri="{FF2B5EF4-FFF2-40B4-BE49-F238E27FC236}">
                <a16:creationId xmlns:a16="http://schemas.microsoft.com/office/drawing/2014/main" id="{C234D8B3-1FFE-9BD4-E61F-0C65A70C1C12}"/>
              </a:ext>
            </a:extLst>
          </p:cNvPr>
          <p:cNvSpPr txBox="1"/>
          <p:nvPr/>
        </p:nvSpPr>
        <p:spPr>
          <a:xfrm>
            <a:off x="5611719" y="1504291"/>
            <a:ext cx="3254188" cy="369332"/>
          </a:xfrm>
          <a:prstGeom prst="rect">
            <a:avLst/>
          </a:prstGeom>
          <a:noFill/>
        </p:spPr>
        <p:txBody>
          <a:bodyPr wrap="square" rtlCol="0">
            <a:spAutoFit/>
          </a:bodyPr>
          <a:lstStyle/>
          <a:p>
            <a:r>
              <a:rPr lang="en-US" dirty="0"/>
              <a:t>Number of records : 24</a:t>
            </a:r>
          </a:p>
        </p:txBody>
      </p:sp>
      <p:pic>
        <p:nvPicPr>
          <p:cNvPr id="8" name="Picture 7">
            <a:extLst>
              <a:ext uri="{FF2B5EF4-FFF2-40B4-BE49-F238E27FC236}">
                <a16:creationId xmlns:a16="http://schemas.microsoft.com/office/drawing/2014/main" id="{25A86860-53BE-A87D-F099-EF47C204633B}"/>
              </a:ext>
            </a:extLst>
          </p:cNvPr>
          <p:cNvPicPr>
            <a:picLocks noChangeAspect="1"/>
          </p:cNvPicPr>
          <p:nvPr/>
        </p:nvPicPr>
        <p:blipFill>
          <a:blip r:embed="rId6"/>
          <a:stretch>
            <a:fillRect/>
          </a:stretch>
        </p:blipFill>
        <p:spPr>
          <a:xfrm>
            <a:off x="8982635" y="70803"/>
            <a:ext cx="3089537" cy="3020879"/>
          </a:xfrm>
          <a:prstGeom prst="rect">
            <a:avLst/>
          </a:prstGeom>
        </p:spPr>
      </p:pic>
      <p:pic>
        <p:nvPicPr>
          <p:cNvPr id="14" name="Picture 13">
            <a:extLst>
              <a:ext uri="{FF2B5EF4-FFF2-40B4-BE49-F238E27FC236}">
                <a16:creationId xmlns:a16="http://schemas.microsoft.com/office/drawing/2014/main" id="{7D64FBC6-FE19-C2BC-A8B0-EA1E022DCF81}"/>
              </a:ext>
            </a:extLst>
          </p:cNvPr>
          <p:cNvPicPr>
            <a:picLocks noChangeAspect="1"/>
          </p:cNvPicPr>
          <p:nvPr/>
        </p:nvPicPr>
        <p:blipFill>
          <a:blip r:embed="rId7"/>
          <a:stretch>
            <a:fillRect/>
          </a:stretch>
        </p:blipFill>
        <p:spPr>
          <a:xfrm>
            <a:off x="553456" y="4748943"/>
            <a:ext cx="3416711" cy="2009830"/>
          </a:xfrm>
          <a:prstGeom prst="rect">
            <a:avLst/>
          </a:prstGeom>
        </p:spPr>
      </p:pic>
    </p:spTree>
    <p:extLst>
      <p:ext uri="{BB962C8B-B14F-4D97-AF65-F5344CB8AC3E}">
        <p14:creationId xmlns:p14="http://schemas.microsoft.com/office/powerpoint/2010/main" val="381343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2911BF-265E-B031-5AE0-F06CD83A110B}"/>
              </a:ext>
            </a:extLst>
          </p:cNvPr>
          <p:cNvPicPr>
            <a:picLocks noChangeAspect="1"/>
          </p:cNvPicPr>
          <p:nvPr/>
        </p:nvPicPr>
        <p:blipFill>
          <a:blip r:embed="rId2"/>
          <a:stretch>
            <a:fillRect/>
          </a:stretch>
        </p:blipFill>
        <p:spPr>
          <a:xfrm>
            <a:off x="9255558" y="1561834"/>
            <a:ext cx="2899639" cy="2608721"/>
          </a:xfrm>
          <a:prstGeom prst="rect">
            <a:avLst/>
          </a:prstGeom>
        </p:spPr>
      </p:pic>
      <p:pic>
        <p:nvPicPr>
          <p:cNvPr id="3" name="Picture 2">
            <a:extLst>
              <a:ext uri="{FF2B5EF4-FFF2-40B4-BE49-F238E27FC236}">
                <a16:creationId xmlns:a16="http://schemas.microsoft.com/office/drawing/2014/main" id="{5AFCF364-B03F-FC49-9077-C7B0295CC219}"/>
              </a:ext>
            </a:extLst>
          </p:cNvPr>
          <p:cNvPicPr>
            <a:picLocks noChangeAspect="1"/>
          </p:cNvPicPr>
          <p:nvPr/>
        </p:nvPicPr>
        <p:blipFill>
          <a:blip r:embed="rId3"/>
          <a:stretch>
            <a:fillRect/>
          </a:stretch>
        </p:blipFill>
        <p:spPr>
          <a:xfrm>
            <a:off x="256513" y="140270"/>
            <a:ext cx="9592741" cy="801023"/>
          </a:xfrm>
          <a:prstGeom prst="rect">
            <a:avLst/>
          </a:prstGeom>
        </p:spPr>
      </p:pic>
      <p:pic>
        <p:nvPicPr>
          <p:cNvPr id="9" name="Picture 8">
            <a:extLst>
              <a:ext uri="{FF2B5EF4-FFF2-40B4-BE49-F238E27FC236}">
                <a16:creationId xmlns:a16="http://schemas.microsoft.com/office/drawing/2014/main" id="{68334469-CA4A-D109-141B-DECB3D2CF4E0}"/>
              </a:ext>
            </a:extLst>
          </p:cNvPr>
          <p:cNvPicPr>
            <a:picLocks noChangeAspect="1"/>
          </p:cNvPicPr>
          <p:nvPr/>
        </p:nvPicPr>
        <p:blipFill>
          <a:blip r:embed="rId4"/>
          <a:stretch>
            <a:fillRect/>
          </a:stretch>
        </p:blipFill>
        <p:spPr>
          <a:xfrm>
            <a:off x="256513" y="1040614"/>
            <a:ext cx="4647181" cy="4328535"/>
          </a:xfrm>
          <a:prstGeom prst="rect">
            <a:avLst/>
          </a:prstGeom>
          <a:ln>
            <a:solidFill>
              <a:schemeClr val="tx1"/>
            </a:solidFill>
          </a:ln>
        </p:spPr>
      </p:pic>
      <p:pic>
        <p:nvPicPr>
          <p:cNvPr id="11" name="Picture 10">
            <a:extLst>
              <a:ext uri="{FF2B5EF4-FFF2-40B4-BE49-F238E27FC236}">
                <a16:creationId xmlns:a16="http://schemas.microsoft.com/office/drawing/2014/main" id="{13CBEF4B-FDE3-63C5-034C-F7DB92F123A3}"/>
              </a:ext>
            </a:extLst>
          </p:cNvPr>
          <p:cNvPicPr>
            <a:picLocks noChangeAspect="1"/>
          </p:cNvPicPr>
          <p:nvPr/>
        </p:nvPicPr>
        <p:blipFill>
          <a:blip r:embed="rId5"/>
          <a:stretch>
            <a:fillRect/>
          </a:stretch>
        </p:blipFill>
        <p:spPr>
          <a:xfrm>
            <a:off x="5241359" y="1897885"/>
            <a:ext cx="4093898" cy="2218765"/>
          </a:xfrm>
          <a:prstGeom prst="rect">
            <a:avLst/>
          </a:prstGeom>
          <a:ln>
            <a:solidFill>
              <a:schemeClr val="tx1"/>
            </a:solidFill>
          </a:ln>
        </p:spPr>
      </p:pic>
      <p:sp>
        <p:nvSpPr>
          <p:cNvPr id="12" name="TextBox 11">
            <a:extLst>
              <a:ext uri="{FF2B5EF4-FFF2-40B4-BE49-F238E27FC236}">
                <a16:creationId xmlns:a16="http://schemas.microsoft.com/office/drawing/2014/main" id="{8D30E3AE-8A4B-4775-687B-6A5F78B07617}"/>
              </a:ext>
            </a:extLst>
          </p:cNvPr>
          <p:cNvSpPr txBox="1"/>
          <p:nvPr/>
        </p:nvSpPr>
        <p:spPr>
          <a:xfrm>
            <a:off x="5201187" y="1341980"/>
            <a:ext cx="3254188" cy="369332"/>
          </a:xfrm>
          <a:prstGeom prst="rect">
            <a:avLst/>
          </a:prstGeom>
          <a:noFill/>
        </p:spPr>
        <p:txBody>
          <a:bodyPr wrap="square" rtlCol="0">
            <a:spAutoFit/>
          </a:bodyPr>
          <a:lstStyle/>
          <a:p>
            <a:r>
              <a:rPr lang="en-US" dirty="0"/>
              <a:t>Treating 0 value :</a:t>
            </a:r>
          </a:p>
        </p:txBody>
      </p:sp>
      <p:sp>
        <p:nvSpPr>
          <p:cNvPr id="13" name="TextBox 12">
            <a:extLst>
              <a:ext uri="{FF2B5EF4-FFF2-40B4-BE49-F238E27FC236}">
                <a16:creationId xmlns:a16="http://schemas.microsoft.com/office/drawing/2014/main" id="{F13D6553-8737-6FC2-7BB1-B76AA8D699BA}"/>
              </a:ext>
            </a:extLst>
          </p:cNvPr>
          <p:cNvSpPr txBox="1"/>
          <p:nvPr/>
        </p:nvSpPr>
        <p:spPr>
          <a:xfrm>
            <a:off x="184794" y="6027421"/>
            <a:ext cx="3254188" cy="369332"/>
          </a:xfrm>
          <a:prstGeom prst="rect">
            <a:avLst/>
          </a:prstGeom>
          <a:noFill/>
        </p:spPr>
        <p:txBody>
          <a:bodyPr wrap="square" rtlCol="0">
            <a:spAutoFit/>
          </a:bodyPr>
          <a:lstStyle/>
          <a:p>
            <a:r>
              <a:rPr lang="en-US" dirty="0"/>
              <a:t>Number of records : 1574</a:t>
            </a:r>
          </a:p>
        </p:txBody>
      </p:sp>
      <p:sp>
        <p:nvSpPr>
          <p:cNvPr id="14" name="TextBox 13">
            <a:extLst>
              <a:ext uri="{FF2B5EF4-FFF2-40B4-BE49-F238E27FC236}">
                <a16:creationId xmlns:a16="http://schemas.microsoft.com/office/drawing/2014/main" id="{38B3762F-FE99-E116-ACBD-F85DD13C2656}"/>
              </a:ext>
            </a:extLst>
          </p:cNvPr>
          <p:cNvSpPr txBox="1"/>
          <p:nvPr/>
        </p:nvSpPr>
        <p:spPr>
          <a:xfrm>
            <a:off x="5201187" y="4224460"/>
            <a:ext cx="3254188" cy="369332"/>
          </a:xfrm>
          <a:prstGeom prst="rect">
            <a:avLst/>
          </a:prstGeom>
          <a:noFill/>
        </p:spPr>
        <p:txBody>
          <a:bodyPr wrap="square" rtlCol="0">
            <a:spAutoFit/>
          </a:bodyPr>
          <a:lstStyle/>
          <a:p>
            <a:r>
              <a:rPr lang="en-US" dirty="0"/>
              <a:t>Number of records : 0</a:t>
            </a:r>
          </a:p>
        </p:txBody>
      </p:sp>
      <p:pic>
        <p:nvPicPr>
          <p:cNvPr id="16" name="Picture 15">
            <a:extLst>
              <a:ext uri="{FF2B5EF4-FFF2-40B4-BE49-F238E27FC236}">
                <a16:creationId xmlns:a16="http://schemas.microsoft.com/office/drawing/2014/main" id="{AE918783-CD7D-4F64-71A4-7380B2FD6746}"/>
              </a:ext>
            </a:extLst>
          </p:cNvPr>
          <p:cNvPicPr>
            <a:picLocks noChangeAspect="1"/>
          </p:cNvPicPr>
          <p:nvPr/>
        </p:nvPicPr>
        <p:blipFill>
          <a:blip r:embed="rId6"/>
          <a:stretch>
            <a:fillRect/>
          </a:stretch>
        </p:blipFill>
        <p:spPr>
          <a:xfrm>
            <a:off x="5752604" y="5906698"/>
            <a:ext cx="1183921" cy="811032"/>
          </a:xfrm>
          <a:prstGeom prst="rect">
            <a:avLst/>
          </a:prstGeom>
          <a:ln>
            <a:solidFill>
              <a:schemeClr val="tx1"/>
            </a:solidFill>
          </a:ln>
        </p:spPr>
      </p:pic>
      <p:pic>
        <p:nvPicPr>
          <p:cNvPr id="18" name="Picture 17">
            <a:extLst>
              <a:ext uri="{FF2B5EF4-FFF2-40B4-BE49-F238E27FC236}">
                <a16:creationId xmlns:a16="http://schemas.microsoft.com/office/drawing/2014/main" id="{091144D7-5071-3E28-DC6D-226EDE7BF667}"/>
              </a:ext>
            </a:extLst>
          </p:cNvPr>
          <p:cNvPicPr>
            <a:picLocks noChangeAspect="1"/>
          </p:cNvPicPr>
          <p:nvPr/>
        </p:nvPicPr>
        <p:blipFill>
          <a:blip r:embed="rId7"/>
          <a:stretch>
            <a:fillRect/>
          </a:stretch>
        </p:blipFill>
        <p:spPr>
          <a:xfrm>
            <a:off x="3670738" y="6005447"/>
            <a:ext cx="1183922" cy="662996"/>
          </a:xfrm>
          <a:prstGeom prst="rect">
            <a:avLst/>
          </a:prstGeom>
          <a:ln>
            <a:solidFill>
              <a:schemeClr val="tx1"/>
            </a:solidFill>
          </a:ln>
        </p:spPr>
      </p:pic>
      <p:sp>
        <p:nvSpPr>
          <p:cNvPr id="19" name="TextBox 18">
            <a:extLst>
              <a:ext uri="{FF2B5EF4-FFF2-40B4-BE49-F238E27FC236}">
                <a16:creationId xmlns:a16="http://schemas.microsoft.com/office/drawing/2014/main" id="{37E8E018-88FF-85C7-318C-3CAA336D31C2}"/>
              </a:ext>
            </a:extLst>
          </p:cNvPr>
          <p:cNvSpPr txBox="1"/>
          <p:nvPr/>
        </p:nvSpPr>
        <p:spPr>
          <a:xfrm>
            <a:off x="3342607" y="5509794"/>
            <a:ext cx="1840184" cy="369332"/>
          </a:xfrm>
          <a:prstGeom prst="rect">
            <a:avLst/>
          </a:prstGeom>
          <a:noFill/>
        </p:spPr>
        <p:txBody>
          <a:bodyPr wrap="square" rtlCol="0">
            <a:spAutoFit/>
          </a:bodyPr>
          <a:lstStyle/>
          <a:p>
            <a:r>
              <a:rPr lang="en-US" dirty="0"/>
              <a:t>Before treatment</a:t>
            </a:r>
          </a:p>
        </p:txBody>
      </p:sp>
      <p:sp>
        <p:nvSpPr>
          <p:cNvPr id="20" name="TextBox 19">
            <a:extLst>
              <a:ext uri="{FF2B5EF4-FFF2-40B4-BE49-F238E27FC236}">
                <a16:creationId xmlns:a16="http://schemas.microsoft.com/office/drawing/2014/main" id="{31434DC5-040C-B827-9E5F-13E3AA94041B}"/>
              </a:ext>
            </a:extLst>
          </p:cNvPr>
          <p:cNvSpPr txBox="1"/>
          <p:nvPr/>
        </p:nvSpPr>
        <p:spPr>
          <a:xfrm>
            <a:off x="5424472" y="5467665"/>
            <a:ext cx="1840184" cy="369332"/>
          </a:xfrm>
          <a:prstGeom prst="rect">
            <a:avLst/>
          </a:prstGeom>
          <a:noFill/>
        </p:spPr>
        <p:txBody>
          <a:bodyPr wrap="square" rtlCol="0">
            <a:spAutoFit/>
          </a:bodyPr>
          <a:lstStyle/>
          <a:p>
            <a:r>
              <a:rPr lang="en-US" dirty="0"/>
              <a:t>After treatment</a:t>
            </a:r>
          </a:p>
        </p:txBody>
      </p:sp>
      <p:pic>
        <p:nvPicPr>
          <p:cNvPr id="4" name="Picture 3">
            <a:extLst>
              <a:ext uri="{FF2B5EF4-FFF2-40B4-BE49-F238E27FC236}">
                <a16:creationId xmlns:a16="http://schemas.microsoft.com/office/drawing/2014/main" id="{85A4CBAE-194B-C00F-0018-33957EA9401A}"/>
              </a:ext>
            </a:extLst>
          </p:cNvPr>
          <p:cNvPicPr>
            <a:picLocks noChangeAspect="1"/>
          </p:cNvPicPr>
          <p:nvPr/>
        </p:nvPicPr>
        <p:blipFill>
          <a:blip r:embed="rId8"/>
          <a:stretch>
            <a:fillRect/>
          </a:stretch>
        </p:blipFill>
        <p:spPr>
          <a:xfrm>
            <a:off x="8249642" y="4224461"/>
            <a:ext cx="3905555" cy="2596638"/>
          </a:xfrm>
          <a:prstGeom prst="rect">
            <a:avLst/>
          </a:prstGeom>
        </p:spPr>
      </p:pic>
    </p:spTree>
    <p:extLst>
      <p:ext uri="{BB962C8B-B14F-4D97-AF65-F5344CB8AC3E}">
        <p14:creationId xmlns:p14="http://schemas.microsoft.com/office/powerpoint/2010/main" val="1146942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159679-86C9-121F-4D36-D861C89B4597}"/>
              </a:ext>
            </a:extLst>
          </p:cNvPr>
          <p:cNvPicPr>
            <a:picLocks noChangeAspect="1"/>
          </p:cNvPicPr>
          <p:nvPr/>
        </p:nvPicPr>
        <p:blipFill>
          <a:blip r:embed="rId2"/>
          <a:stretch>
            <a:fillRect/>
          </a:stretch>
        </p:blipFill>
        <p:spPr>
          <a:xfrm>
            <a:off x="344595" y="1469838"/>
            <a:ext cx="7414903" cy="3783480"/>
          </a:xfrm>
          <a:prstGeom prst="rect">
            <a:avLst/>
          </a:prstGeom>
          <a:ln>
            <a:solidFill>
              <a:schemeClr val="tx1"/>
            </a:solidFill>
          </a:ln>
        </p:spPr>
      </p:pic>
      <p:pic>
        <p:nvPicPr>
          <p:cNvPr id="7" name="Picture 6">
            <a:extLst>
              <a:ext uri="{FF2B5EF4-FFF2-40B4-BE49-F238E27FC236}">
                <a16:creationId xmlns:a16="http://schemas.microsoft.com/office/drawing/2014/main" id="{1491210A-F84A-04B1-26A4-6EC0685968FE}"/>
              </a:ext>
            </a:extLst>
          </p:cNvPr>
          <p:cNvPicPr>
            <a:picLocks noChangeAspect="1"/>
          </p:cNvPicPr>
          <p:nvPr/>
        </p:nvPicPr>
        <p:blipFill>
          <a:blip r:embed="rId3"/>
          <a:stretch>
            <a:fillRect/>
          </a:stretch>
        </p:blipFill>
        <p:spPr>
          <a:xfrm>
            <a:off x="234732" y="79207"/>
            <a:ext cx="9924934" cy="437266"/>
          </a:xfrm>
          <a:prstGeom prst="rect">
            <a:avLst/>
          </a:prstGeom>
        </p:spPr>
      </p:pic>
      <p:pic>
        <p:nvPicPr>
          <p:cNvPr id="9" name="Picture 8">
            <a:extLst>
              <a:ext uri="{FF2B5EF4-FFF2-40B4-BE49-F238E27FC236}">
                <a16:creationId xmlns:a16="http://schemas.microsoft.com/office/drawing/2014/main" id="{0EAE9EB5-F95C-CDA7-A36F-26B0944D7FA4}"/>
              </a:ext>
            </a:extLst>
          </p:cNvPr>
          <p:cNvPicPr>
            <a:picLocks noChangeAspect="1"/>
          </p:cNvPicPr>
          <p:nvPr/>
        </p:nvPicPr>
        <p:blipFill>
          <a:blip r:embed="rId4"/>
          <a:stretch>
            <a:fillRect/>
          </a:stretch>
        </p:blipFill>
        <p:spPr>
          <a:xfrm>
            <a:off x="4788219" y="3576918"/>
            <a:ext cx="5518398" cy="3171466"/>
          </a:xfrm>
          <a:prstGeom prst="rect">
            <a:avLst/>
          </a:prstGeom>
          <a:ln>
            <a:solidFill>
              <a:schemeClr val="tx1"/>
            </a:solidFill>
          </a:ln>
        </p:spPr>
      </p:pic>
      <p:pic>
        <p:nvPicPr>
          <p:cNvPr id="11" name="Picture 10">
            <a:extLst>
              <a:ext uri="{FF2B5EF4-FFF2-40B4-BE49-F238E27FC236}">
                <a16:creationId xmlns:a16="http://schemas.microsoft.com/office/drawing/2014/main" id="{3E1FE74D-A01F-7C95-B6EC-F7E249239BE4}"/>
              </a:ext>
            </a:extLst>
          </p:cNvPr>
          <p:cNvPicPr>
            <a:picLocks noChangeAspect="1"/>
          </p:cNvPicPr>
          <p:nvPr/>
        </p:nvPicPr>
        <p:blipFill>
          <a:blip r:embed="rId5"/>
          <a:stretch>
            <a:fillRect/>
          </a:stretch>
        </p:blipFill>
        <p:spPr>
          <a:xfrm>
            <a:off x="188842" y="6166982"/>
            <a:ext cx="4465707" cy="464860"/>
          </a:xfrm>
          <a:prstGeom prst="rect">
            <a:avLst/>
          </a:prstGeom>
        </p:spPr>
      </p:pic>
      <p:pic>
        <p:nvPicPr>
          <p:cNvPr id="3" name="Picture 2">
            <a:extLst>
              <a:ext uri="{FF2B5EF4-FFF2-40B4-BE49-F238E27FC236}">
                <a16:creationId xmlns:a16="http://schemas.microsoft.com/office/drawing/2014/main" id="{0FCB3109-79A1-DBD5-0277-B53E0BD4FA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9976" y="516472"/>
            <a:ext cx="3967429" cy="2957721"/>
          </a:xfrm>
          <a:prstGeom prst="rect">
            <a:avLst/>
          </a:prstGeom>
        </p:spPr>
      </p:pic>
    </p:spTree>
    <p:extLst>
      <p:ext uri="{BB962C8B-B14F-4D97-AF65-F5344CB8AC3E}">
        <p14:creationId xmlns:p14="http://schemas.microsoft.com/office/powerpoint/2010/main" val="407729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DFA45D-4E62-F94E-554A-471DF95AD4D3}"/>
              </a:ext>
            </a:extLst>
          </p:cNvPr>
          <p:cNvPicPr>
            <a:picLocks noChangeAspect="1"/>
          </p:cNvPicPr>
          <p:nvPr/>
        </p:nvPicPr>
        <p:blipFill>
          <a:blip r:embed="rId2"/>
          <a:stretch>
            <a:fillRect/>
          </a:stretch>
        </p:blipFill>
        <p:spPr>
          <a:xfrm>
            <a:off x="365266" y="952129"/>
            <a:ext cx="5569369" cy="3019866"/>
          </a:xfrm>
          <a:prstGeom prst="rect">
            <a:avLst/>
          </a:prstGeom>
          <a:ln>
            <a:solidFill>
              <a:schemeClr val="tx1"/>
            </a:solidFill>
          </a:ln>
        </p:spPr>
      </p:pic>
      <p:pic>
        <p:nvPicPr>
          <p:cNvPr id="7" name="Picture 6">
            <a:extLst>
              <a:ext uri="{FF2B5EF4-FFF2-40B4-BE49-F238E27FC236}">
                <a16:creationId xmlns:a16="http://schemas.microsoft.com/office/drawing/2014/main" id="{389F7363-E18A-911C-7E3F-4B0C60A79B59}"/>
              </a:ext>
            </a:extLst>
          </p:cNvPr>
          <p:cNvPicPr>
            <a:picLocks noChangeAspect="1"/>
          </p:cNvPicPr>
          <p:nvPr/>
        </p:nvPicPr>
        <p:blipFill>
          <a:blip r:embed="rId3"/>
          <a:stretch>
            <a:fillRect/>
          </a:stretch>
        </p:blipFill>
        <p:spPr>
          <a:xfrm>
            <a:off x="5135553" y="2626659"/>
            <a:ext cx="6428918" cy="4066593"/>
          </a:xfrm>
          <a:prstGeom prst="rect">
            <a:avLst/>
          </a:prstGeom>
          <a:ln>
            <a:solidFill>
              <a:schemeClr val="tx1"/>
            </a:solidFill>
          </a:ln>
        </p:spPr>
      </p:pic>
      <p:pic>
        <p:nvPicPr>
          <p:cNvPr id="9" name="Picture 8">
            <a:extLst>
              <a:ext uri="{FF2B5EF4-FFF2-40B4-BE49-F238E27FC236}">
                <a16:creationId xmlns:a16="http://schemas.microsoft.com/office/drawing/2014/main" id="{69F1EE3F-B5E6-931A-2CA8-DF8CDE1B8891}"/>
              </a:ext>
            </a:extLst>
          </p:cNvPr>
          <p:cNvPicPr>
            <a:picLocks noChangeAspect="1"/>
          </p:cNvPicPr>
          <p:nvPr/>
        </p:nvPicPr>
        <p:blipFill>
          <a:blip r:embed="rId4"/>
          <a:stretch>
            <a:fillRect/>
          </a:stretch>
        </p:blipFill>
        <p:spPr>
          <a:xfrm>
            <a:off x="5952928" y="2073921"/>
            <a:ext cx="4272140" cy="518205"/>
          </a:xfrm>
          <a:prstGeom prst="rect">
            <a:avLst/>
          </a:prstGeom>
        </p:spPr>
      </p:pic>
      <p:pic>
        <p:nvPicPr>
          <p:cNvPr id="10" name="Picture 9">
            <a:extLst>
              <a:ext uri="{FF2B5EF4-FFF2-40B4-BE49-F238E27FC236}">
                <a16:creationId xmlns:a16="http://schemas.microsoft.com/office/drawing/2014/main" id="{23E8C4C7-D0FA-A1A2-BE85-F17F891E7022}"/>
              </a:ext>
            </a:extLst>
          </p:cNvPr>
          <p:cNvPicPr>
            <a:picLocks noChangeAspect="1"/>
          </p:cNvPicPr>
          <p:nvPr/>
        </p:nvPicPr>
        <p:blipFill>
          <a:blip r:embed="rId5"/>
          <a:stretch>
            <a:fillRect/>
          </a:stretch>
        </p:blipFill>
        <p:spPr>
          <a:xfrm>
            <a:off x="443206" y="297840"/>
            <a:ext cx="9924934" cy="437266"/>
          </a:xfrm>
          <a:prstGeom prst="rect">
            <a:avLst/>
          </a:prstGeom>
        </p:spPr>
      </p:pic>
      <p:pic>
        <p:nvPicPr>
          <p:cNvPr id="6" name="Picture 5">
            <a:extLst>
              <a:ext uri="{FF2B5EF4-FFF2-40B4-BE49-F238E27FC236}">
                <a16:creationId xmlns:a16="http://schemas.microsoft.com/office/drawing/2014/main" id="{8D4C20D5-5E52-D8E8-BA3E-65AC74DB69E6}"/>
              </a:ext>
            </a:extLst>
          </p:cNvPr>
          <p:cNvPicPr>
            <a:picLocks noChangeAspect="1"/>
          </p:cNvPicPr>
          <p:nvPr/>
        </p:nvPicPr>
        <p:blipFill>
          <a:blip r:embed="rId6"/>
          <a:stretch>
            <a:fillRect/>
          </a:stretch>
        </p:blipFill>
        <p:spPr>
          <a:xfrm>
            <a:off x="365266" y="4090718"/>
            <a:ext cx="4610146" cy="2602534"/>
          </a:xfrm>
          <a:prstGeom prst="rect">
            <a:avLst/>
          </a:prstGeom>
        </p:spPr>
      </p:pic>
      <p:pic>
        <p:nvPicPr>
          <p:cNvPr id="13" name="Picture 12">
            <a:extLst>
              <a:ext uri="{FF2B5EF4-FFF2-40B4-BE49-F238E27FC236}">
                <a16:creationId xmlns:a16="http://schemas.microsoft.com/office/drawing/2014/main" id="{DB1BA37C-0ADF-5816-B02E-34D98CE912C0}"/>
              </a:ext>
            </a:extLst>
          </p:cNvPr>
          <p:cNvPicPr>
            <a:picLocks noChangeAspect="1"/>
          </p:cNvPicPr>
          <p:nvPr/>
        </p:nvPicPr>
        <p:blipFill>
          <a:blip r:embed="rId7"/>
          <a:stretch>
            <a:fillRect/>
          </a:stretch>
        </p:blipFill>
        <p:spPr>
          <a:xfrm>
            <a:off x="10225068" y="297840"/>
            <a:ext cx="1859194" cy="2681371"/>
          </a:xfrm>
          <a:prstGeom prst="rect">
            <a:avLst/>
          </a:prstGeom>
        </p:spPr>
      </p:pic>
    </p:spTree>
    <p:extLst>
      <p:ext uri="{BB962C8B-B14F-4D97-AF65-F5344CB8AC3E}">
        <p14:creationId xmlns:p14="http://schemas.microsoft.com/office/powerpoint/2010/main" val="6244601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606</TotalTime>
  <Words>309</Words>
  <Application>Microsoft Office PowerPoint</Application>
  <PresentationFormat>Widescreen</PresentationFormat>
  <Paragraphs>33</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SUBHADWIP MANNA</dc:creator>
  <cp:lastModifiedBy>SUBHADWIP MANNA</cp:lastModifiedBy>
  <cp:revision>19</cp:revision>
  <dcterms:created xsi:type="dcterms:W3CDTF">2023-05-12T07:33:42Z</dcterms:created>
  <dcterms:modified xsi:type="dcterms:W3CDTF">2023-05-16T08:08:53Z</dcterms:modified>
</cp:coreProperties>
</file>